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6" r:id="rId1"/>
    <p:sldMasterId id="2147484182" r:id="rId2"/>
  </p:sldMasterIdLst>
  <p:notesMasterIdLst>
    <p:notesMasterId r:id="rId13"/>
  </p:notesMasterIdLst>
  <p:sldIdLst>
    <p:sldId id="275" r:id="rId3"/>
    <p:sldId id="266" r:id="rId4"/>
    <p:sldId id="267" r:id="rId5"/>
    <p:sldId id="269" r:id="rId6"/>
    <p:sldId id="270" r:id="rId7"/>
    <p:sldId id="273" r:id="rId8"/>
    <p:sldId id="271" r:id="rId9"/>
    <p:sldId id="272" r:id="rId10"/>
    <p:sldId id="263" r:id="rId11"/>
    <p:sldId id="27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7A7"/>
    <a:srgbClr val="ACE2D4"/>
    <a:srgbClr val="FF66FF"/>
    <a:srgbClr val="CC00FF"/>
    <a:srgbClr val="2CF431"/>
    <a:srgbClr val="0066FF"/>
    <a:srgbClr val="FF7C80"/>
    <a:srgbClr val="F8F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3" autoAdjust="0"/>
    <p:restoredTop sz="94660"/>
  </p:normalViewPr>
  <p:slideViewPr>
    <p:cSldViewPr>
      <p:cViewPr varScale="1">
        <p:scale>
          <a:sx n="69" d="100"/>
          <a:sy n="69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FAFE3E-8E18-4C51-A5FD-579EEFA870E0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B62CBE-7F07-42C0-A37A-7791EE5F7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5062D-60DF-451D-81B1-CA39F0B9FA7A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B30D-737D-485B-B06D-F890DA866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B585-2BF2-4ED8-A073-9AE910A43D3D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26B70-6885-43D2-B896-9F3CFB7F8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181F9-A25E-4DAB-904D-2E055D21F076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921E-BAC3-41A5-86D8-A13FE2150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applaus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A2036A-4DE1-4366-A18B-D18497CD5780}" type="datetimeFigureOut">
              <a:rPr lang="ru-RU" smtClean="0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1AB33-29AB-4549-A339-DEBC34CA6D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78123"/>
      </p:ext>
    </p:extLst>
  </p:cSld>
  <p:clrMapOvr>
    <a:masterClrMapping/>
  </p:clrMapOvr>
  <p:transition spd="slow">
    <p:wedg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B41C3F-FC92-4CA7-B432-C0932CE5A39F}" type="datetimeFigureOut">
              <a:rPr lang="ru-RU" smtClean="0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CD387-46D4-4007-860A-AF0B29490E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861131"/>
      </p:ext>
    </p:extLst>
  </p:cSld>
  <p:clrMapOvr>
    <a:masterClrMapping/>
  </p:clrMapOvr>
  <p:transition spd="slow">
    <p:wedg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78EE4A-9494-46ED-AAFD-276F741622DB}" type="datetimeFigureOut">
              <a:rPr lang="ru-RU" smtClean="0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4911F-BD60-4C5B-AA2B-14F76735F7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510004"/>
      </p:ext>
    </p:extLst>
  </p:cSld>
  <p:clrMapOvr>
    <a:masterClrMapping/>
  </p:clrMapOvr>
  <p:transition spd="slow">
    <p:wedg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B7F69-2385-4FFA-B5E4-5603807B5C34}" type="datetimeFigureOut">
              <a:rPr lang="ru-RU" smtClean="0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171F0-C2AF-4F77-BEBE-836B5452CD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17692"/>
      </p:ext>
    </p:extLst>
  </p:cSld>
  <p:clrMapOvr>
    <a:masterClrMapping/>
  </p:clrMapOvr>
  <p:transition spd="slow">
    <p:wedg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B54822-1CC8-4BC1-B1F5-60BE71C6544D}" type="datetimeFigureOut">
              <a:rPr lang="ru-RU" smtClean="0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FD87D-8720-4B03-B2E4-3AAEDE2593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46223"/>
      </p:ext>
    </p:extLst>
  </p:cSld>
  <p:clrMapOvr>
    <a:masterClrMapping/>
  </p:clrMapOvr>
  <p:transition spd="slow">
    <p:wedg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725F22-FDA0-49A3-8ACD-6C69F7B1A471}" type="datetimeFigureOut">
              <a:rPr lang="ru-RU" smtClean="0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BE74C-93CA-4DE2-8111-05E021C44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04962"/>
      </p:ext>
    </p:extLst>
  </p:cSld>
  <p:clrMapOvr>
    <a:masterClrMapping/>
  </p:clrMapOvr>
  <p:transition spd="slow">
    <p:wedg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73BE0-7083-4426-910E-4EAAFDA93BC9}" type="datetimeFigureOut">
              <a:rPr lang="ru-RU" smtClean="0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B156C-8EA8-415F-AFA3-A09F2FCCB3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98611"/>
      </p:ext>
    </p:extLst>
  </p:cSld>
  <p:clrMapOvr>
    <a:masterClrMapping/>
  </p:clrMapOvr>
  <p:transition spd="slow">
    <p:wedg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87FBB3-02D2-41F8-9E85-273F6E4008B3}" type="datetimeFigureOut">
              <a:rPr lang="ru-RU" smtClean="0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E2257-F2E1-49DA-93BA-5B2BAD7F28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09238"/>
      </p:ext>
    </p:extLst>
  </p:cSld>
  <p:clrMapOvr>
    <a:masterClrMapping/>
  </p:clrMapOvr>
  <p:transition spd="slow">
    <p:wedg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DAF72-EC81-4D1C-AFB0-E73D280B0AA6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3A0EE-C761-42F2-80C4-7E8078DF9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applause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8CFBD1-3152-40F5-986A-9456FFAAC6E9}" type="datetimeFigureOut">
              <a:rPr lang="ru-RU" smtClean="0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361D7-F0F9-4E96-8E0E-487F2FA239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503955"/>
      </p:ext>
    </p:extLst>
  </p:cSld>
  <p:clrMapOvr>
    <a:masterClrMapping/>
  </p:clrMapOvr>
  <p:transition spd="slow">
    <p:wedg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69699-CFCD-489A-821E-97C2C848D1F7}" type="datetimeFigureOut">
              <a:rPr lang="ru-RU" smtClean="0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07D06-77BF-4E6F-A945-70A3D7AB30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60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69699-CFCD-489A-821E-97C2C848D1F7}" type="datetimeFigureOut">
              <a:rPr lang="ru-RU" smtClean="0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07D06-77BF-4E6F-A945-70A3D7AB30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1897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69699-CFCD-489A-821E-97C2C848D1F7}" type="datetimeFigureOut">
              <a:rPr lang="ru-RU" smtClean="0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07D06-77BF-4E6F-A945-70A3D7AB30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547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69699-CFCD-489A-821E-97C2C848D1F7}" type="datetimeFigureOut">
              <a:rPr lang="ru-RU" smtClean="0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07D06-77BF-4E6F-A945-70A3D7AB30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394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69699-CFCD-489A-821E-97C2C848D1F7}" type="datetimeFigureOut">
              <a:rPr lang="ru-RU" smtClean="0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07D06-77BF-4E6F-A945-70A3D7AB30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074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B307EA-CB7D-48C6-9E41-F98CAC90291E}" type="datetimeFigureOut">
              <a:rPr lang="ru-RU" smtClean="0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151FE-6911-4D77-ACBB-3EEB1FD093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910"/>
      </p:ext>
    </p:extLst>
  </p:cSld>
  <p:clrMapOvr>
    <a:masterClrMapping/>
  </p:clrMapOvr>
  <p:transition spd="slow">
    <p:wedg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08F36B-A88D-44F3-8B93-3D82B18A332A}" type="datetimeFigureOut">
              <a:rPr lang="ru-RU" smtClean="0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D0A1E-9A0D-42BD-9B71-F3D65A5C64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9829"/>
      </p:ext>
    </p:extLst>
  </p:cSld>
  <p:clrMapOvr>
    <a:masterClrMapping/>
  </p:clrMapOvr>
  <p:transition spd="slow">
    <p:wedg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099E-B223-4F10-9023-F97D051BEAF5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C639-314B-451C-8173-33354018E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A5208-372E-4227-BF34-3358DDAF67B4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1955-1759-44D2-BE09-335FAE9D1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0CF93-00D5-40D2-B77A-7D35C6D1EF2E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AE7CC-4B62-4F1C-AAFE-80BCD7694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947EF-838B-4EAA-9398-88E2BAD86699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01BF1-FE3F-4AAF-ADCF-82650D97F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74CC7-80EA-4C5F-ACAB-E3CC239D0C29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7BF2F-74B6-4414-8612-42DB572F4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F88A-1A94-45F6-AB56-45AB7F9E9787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F7A6D-7DC7-429A-881B-5CC549A49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D731B-77A6-45EB-A419-706399323F62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769A6-9A10-44D7-8B34-3C3242018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379824-1462-4C48-A194-D31BA1CED957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28A218-5333-49AC-85C2-6CAEB0736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ransition spd="slow">
    <p:wedge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B69699-CFCD-489A-821E-97C2C848D1F7}" type="datetimeFigureOut">
              <a:rPr lang="ru-RU" smtClean="0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5C07D06-77BF-4E6F-A945-70A3D7AB30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50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  <p:sldLayoutId id="2147484196" r:id="rId14"/>
    <p:sldLayoutId id="2147484197" r:id="rId15"/>
    <p:sldLayoutId id="2147484198" r:id="rId16"/>
  </p:sldLayoutIdLst>
  <p:transition spd="slow">
    <p:wedge/>
    <p:sndAc>
      <p:stSnd>
        <p:snd r:embed="rId18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491880" y="3861048"/>
            <a:ext cx="5429250" cy="27860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800" b="1" dirty="0" smtClean="0">
              <a:solidFill>
                <a:srgbClr val="2CF43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800" b="1" dirty="0" smtClean="0">
              <a:solidFill>
                <a:srgbClr val="2CF43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2CF431"/>
                </a:solidFill>
                <a:latin typeface="Arial" charset="0"/>
              </a:rPr>
              <a:t>Работу выполнил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>
                <a:solidFill>
                  <a:srgbClr val="2CF431"/>
                </a:solidFill>
                <a:latin typeface="Arial" charset="0"/>
              </a:rPr>
              <a:t>у</a:t>
            </a:r>
            <a:r>
              <a:rPr lang="ru-RU" sz="2800" b="1" dirty="0" smtClean="0">
                <a:solidFill>
                  <a:srgbClr val="2CF431"/>
                </a:solidFill>
                <a:latin typeface="Arial" charset="0"/>
              </a:rPr>
              <a:t>ченик 3 А класс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>
                <a:solidFill>
                  <a:srgbClr val="2CF431"/>
                </a:solidFill>
                <a:latin typeface="Arial" charset="0"/>
              </a:rPr>
              <a:t>М</a:t>
            </a:r>
            <a:r>
              <a:rPr lang="ru-RU" sz="2800" b="1" dirty="0" smtClean="0">
                <a:solidFill>
                  <a:srgbClr val="2CF431"/>
                </a:solidFill>
                <a:latin typeface="Arial" charset="0"/>
              </a:rPr>
              <a:t>агомедов </a:t>
            </a:r>
            <a:r>
              <a:rPr lang="ru-RU" sz="2800" b="1" dirty="0">
                <a:solidFill>
                  <a:srgbClr val="2CF431"/>
                </a:solidFill>
                <a:latin typeface="Arial" charset="0"/>
              </a:rPr>
              <a:t>М</a:t>
            </a:r>
            <a:r>
              <a:rPr lang="ru-RU" sz="2800" b="1" dirty="0" smtClean="0">
                <a:solidFill>
                  <a:srgbClr val="2CF431"/>
                </a:solidFill>
                <a:latin typeface="Arial" charset="0"/>
              </a:rPr>
              <a:t>агомед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2CF431"/>
                </a:solidFill>
                <a:latin typeface="Arial" charset="0"/>
              </a:rPr>
              <a:t>Учитель </a:t>
            </a:r>
            <a:r>
              <a:rPr lang="ru-RU" sz="2800" b="1" dirty="0" err="1" smtClean="0">
                <a:solidFill>
                  <a:srgbClr val="2CF431"/>
                </a:solidFill>
                <a:latin typeface="Arial" charset="0"/>
              </a:rPr>
              <a:t>Аюбова</a:t>
            </a:r>
            <a:r>
              <a:rPr lang="ru-RU" sz="2800" b="1" dirty="0" smtClean="0">
                <a:solidFill>
                  <a:srgbClr val="2CF431"/>
                </a:solidFill>
                <a:latin typeface="Arial" charset="0"/>
              </a:rPr>
              <a:t> А.О.</a:t>
            </a:r>
            <a:endParaRPr lang="ru-RU" dirty="0" smtClean="0">
              <a:solidFill>
                <a:srgbClr val="2CF43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25" y="1071563"/>
            <a:ext cx="6429375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ln w="11430"/>
                <a:solidFill>
                  <a:srgbClr val="2CF4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Необычные способы          </a:t>
            </a:r>
          </a:p>
          <a:p>
            <a:pPr>
              <a:defRPr/>
            </a:pPr>
            <a:r>
              <a:rPr lang="ru-RU" sz="4400" b="1" dirty="0">
                <a:ln w="11430"/>
                <a:solidFill>
                  <a:srgbClr val="2CF4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умножения</a:t>
            </a:r>
            <a:endParaRPr lang="ru-RU" dirty="0"/>
          </a:p>
        </p:txBody>
      </p:sp>
    </p:spTree>
  </p:cSld>
  <p:clrMapOvr>
    <a:masterClrMapping/>
  </p:clrMapOvr>
  <p:transition spd="med">
    <p:wip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"/>
            <a:ext cx="7786688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071563" y="285750"/>
            <a:ext cx="8072437" cy="607218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Цель работы: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</a:t>
            </a:r>
            <a:r>
              <a:rPr lang="ru-RU" b="1" i="1" dirty="0" smtClean="0"/>
              <a:t>Показать  необычные способы умножения.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Задачи: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i="1" dirty="0" smtClean="0"/>
              <a:t>Найти необычные способы  умножения.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i="1" dirty="0" smtClean="0"/>
              <a:t>Научиться их применять.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i="1" dirty="0" smtClean="0"/>
              <a:t>Выбрать для себя самые интересные или более легкие и использовать их при счете.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8195" name="Picture 2" descr="C:\Documents and Settings\Татьяна\Мои документы\Мои рисунки\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357188"/>
            <a:ext cx="192881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14438"/>
            <a:ext cx="8001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 rtlCol="0">
            <a:prstTxWarp prst="textDeflat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Умножение на пальцах.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857256"/>
          </a:xfrm>
        </p:spPr>
        <p:txBody>
          <a:bodyPr rtlCol="0">
            <a:prstTxWarp prst="textInflateBottom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Умножение  на   9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266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285875"/>
            <a:ext cx="79295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Лука Пачоли"/>
          <p:cNvPicPr>
            <a:picLocks noChangeAspect="1" noChangeArrowheads="1"/>
          </p:cNvPicPr>
          <p:nvPr/>
        </p:nvPicPr>
        <p:blipFill>
          <a:blip r:embed="rId2"/>
          <a:srcRect t="4448" r="3590"/>
          <a:stretch>
            <a:fillRect/>
          </a:stretch>
        </p:blipFill>
        <p:spPr bwMode="auto">
          <a:xfrm>
            <a:off x="3929063" y="928688"/>
            <a:ext cx="4859337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285750" y="928688"/>
            <a:ext cx="35718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Итальянский математик</a:t>
            </a:r>
          </a:p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Лука Пачиоли родился </a:t>
            </a:r>
          </a:p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в 1445 году.</a:t>
            </a:r>
            <a:endParaRPr lang="ru-RU" sz="36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D4">
            <a:alpha val="3568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752600" y="9144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pic>
        <p:nvPicPr>
          <p:cNvPr id="4100" name="Picture 4" descr="Маленький зам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785813"/>
            <a:ext cx="81788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8850313" cy="928688"/>
          </a:xfrm>
          <a:prstGeom prst="rect">
            <a:avLst/>
          </a:prstGeom>
        </p:spPr>
        <p:txBody>
          <a:bodyPr wrap="none" fromWordArt="1">
            <a:prstTxWarp prst="textDeflateInflateDeflate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Умножение способом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"Маленький замок"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 rtlCol="0">
            <a:prstTxWarp prst="textCanDown">
              <a:avLst/>
            </a:prstTxWarp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/>
              </a:rPr>
              <a:t>Умножение методом</a:t>
            </a:r>
            <a:br>
              <a:rPr lang="ru-RU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/>
              </a:rPr>
            </a:br>
            <a:r>
              <a:rPr lang="ru-RU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/>
              </a:rPr>
              <a:t>«Ревность»</a:t>
            </a:r>
            <a:endParaRPr lang="ru-RU" dirty="0">
              <a:solidFill>
                <a:srgbClr val="AB1D2B"/>
              </a:solidFill>
            </a:endParaRPr>
          </a:p>
        </p:txBody>
      </p:sp>
      <p:pic>
        <p:nvPicPr>
          <p:cNvPr id="4" name="Picture 4" descr="Ревность"/>
          <p:cNvPicPr>
            <a:picLocks noChangeAspect="1" noChangeArrowheads="1"/>
          </p:cNvPicPr>
          <p:nvPr/>
        </p:nvPicPr>
        <p:blipFill>
          <a:blip r:embed="rId2"/>
          <a:srcRect l="43938"/>
          <a:stretch>
            <a:fillRect/>
          </a:stretch>
        </p:blipFill>
        <p:spPr bwMode="auto">
          <a:xfrm>
            <a:off x="1071563" y="1285875"/>
            <a:ext cx="7000875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DeflateBottom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Умножение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етодом решетки.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28688" y="2286000"/>
            <a:ext cx="6143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928688" y="3000375"/>
            <a:ext cx="6143625" cy="71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928688" y="3786188"/>
            <a:ext cx="6143625" cy="71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41287" y="3071813"/>
            <a:ext cx="1573213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248694" y="3107531"/>
            <a:ext cx="164465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4537075" y="3035300"/>
            <a:ext cx="150018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6286500" y="3071813"/>
            <a:ext cx="1573213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714500" y="1500188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3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000500" y="142875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4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215063" y="1428750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7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286625" y="2071688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2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286625" y="3000375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9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928688" y="2286000"/>
            <a:ext cx="2143125" cy="7858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071813" y="2286000"/>
            <a:ext cx="4000500" cy="15716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857250" y="2286000"/>
            <a:ext cx="4286250" cy="15716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5286375" y="3000375"/>
            <a:ext cx="1785938" cy="7858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714625" y="2535238"/>
            <a:ext cx="33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B05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857750" y="2500313"/>
            <a:ext cx="33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 flipH="1">
            <a:off x="5357813" y="2357438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 flipH="1">
            <a:off x="6643688" y="2500313"/>
            <a:ext cx="214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 flipH="1">
            <a:off x="6643688" y="3286125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B0F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 flipH="1">
            <a:off x="5357813" y="3071813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 flipH="1">
            <a:off x="4714875" y="3286125"/>
            <a:ext cx="347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 flipH="1">
            <a:off x="3143250" y="307181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 flipH="1">
            <a:off x="2500313" y="3357563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 flipH="1">
            <a:off x="928688" y="3071813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B05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6143625" y="3929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B0F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4429125" y="3929063"/>
            <a:ext cx="339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accent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000250" y="3929063"/>
            <a:ext cx="511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7030A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500063" y="3929063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B05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2571750" y="4857750"/>
            <a:ext cx="3290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002060"/>
                </a:solidFill>
                <a:latin typeface="Calibri" pitchFamily="34" charset="0"/>
              </a:rPr>
              <a:t>347•29=10063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1F8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1F8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1F8C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1F8C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1F8C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1F8C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1F8C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1F8C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1F8C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1F8C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93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193" decel="100000"/>
                                        <p:tgtEl>
                                          <p:spTgt spid="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2" dur="193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4" dur="193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501"/>
                            </p:stCondLst>
                            <p:childTnLst>
                              <p:par>
                                <p:cTn id="1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001"/>
                            </p:stCondLst>
                            <p:childTnLst>
                              <p:par>
                                <p:cTn id="14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  <p:bldP spid="36" grpId="1"/>
      <p:bldP spid="37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72" grpId="0"/>
      <p:bldP spid="73" grpId="0"/>
      <p:bldP spid="74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Крестьянский спосо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500188"/>
            <a:ext cx="48244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428596" y="285729"/>
            <a:ext cx="8358247" cy="695346"/>
          </a:xfrm>
          <a:prstGeom prst="rect">
            <a:avLst/>
          </a:prstGeom>
        </p:spPr>
        <p:txBody>
          <a:bodyPr wrap="none" fromWordArt="1">
            <a:prstTxWarp prst="textInflateBottom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ED21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Русский</a:t>
            </a:r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ED21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крестьянский</a:t>
            </a:r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ED21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способ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0" y="1000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571875" y="1500188"/>
            <a:ext cx="5000625" cy="4432300"/>
          </a:xfrm>
          <a:prstGeom prst="rect">
            <a:avLst/>
          </a:prstGeom>
          <a:solidFill>
            <a:schemeClr val="bg1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37•32</a:t>
            </a:r>
          </a:p>
          <a:p>
            <a:pPr algn="ctr"/>
            <a:r>
              <a:rPr lang="ru-RU" sz="2800"/>
              <a:t>37……….32</a:t>
            </a:r>
          </a:p>
          <a:p>
            <a:pPr algn="ctr"/>
            <a:r>
              <a:rPr lang="ru-RU" sz="2800"/>
              <a:t>74……….16</a:t>
            </a:r>
          </a:p>
          <a:p>
            <a:pPr algn="ctr"/>
            <a:r>
              <a:rPr lang="ru-RU" sz="2800"/>
              <a:t>148……….8</a:t>
            </a:r>
          </a:p>
          <a:p>
            <a:pPr algn="ctr"/>
            <a:r>
              <a:rPr lang="ru-RU" sz="2800"/>
              <a:t>296……….4</a:t>
            </a:r>
          </a:p>
          <a:p>
            <a:pPr algn="ctr"/>
            <a:r>
              <a:rPr lang="ru-RU" sz="2800"/>
              <a:t>592……….2</a:t>
            </a:r>
          </a:p>
          <a:p>
            <a:pPr algn="ctr"/>
            <a:r>
              <a:rPr lang="ru-RU" sz="2800"/>
              <a:t>1184………1</a:t>
            </a:r>
          </a:p>
          <a:p>
            <a:pPr algn="ctr"/>
            <a:endParaRPr lang="ru-RU" sz="2800"/>
          </a:p>
          <a:p>
            <a:pPr algn="ctr"/>
            <a:r>
              <a:rPr lang="ru-RU" sz="2800"/>
              <a:t>37•32=1184</a:t>
            </a:r>
          </a:p>
          <a:p>
            <a:pPr algn="ctr"/>
            <a:endParaRPr lang="ru-RU" sz="1200"/>
          </a:p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100"/>
                              <p:cond delay="1450"/>
                            </p:stCondLst>
                            <p:childTnLst>
                              <p:par>
                                <p:cTn id="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allAtOnce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123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</vt:lpstr>
      <vt:lpstr>Wingdings 3</vt:lpstr>
      <vt:lpstr>Тема Office</vt:lpstr>
      <vt:lpstr>Аспект</vt:lpstr>
      <vt:lpstr>Презентация PowerPoint</vt:lpstr>
      <vt:lpstr>Презентация PowerPoint</vt:lpstr>
      <vt:lpstr>Умножение на пальцах.</vt:lpstr>
      <vt:lpstr>Умножение  на   9</vt:lpstr>
      <vt:lpstr>Презентация PowerPoint</vt:lpstr>
      <vt:lpstr>Презентация PowerPoint</vt:lpstr>
      <vt:lpstr>Умножение методом «Ревность»</vt:lpstr>
      <vt:lpstr>Умножение методом решетки.</vt:lpstr>
      <vt:lpstr>Презентация PowerPoint</vt:lpstr>
      <vt:lpstr>Презентация PowerPoint</vt:lpstr>
    </vt:vector>
  </TitlesOfParts>
  <Company>Домашний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user</cp:lastModifiedBy>
  <cp:revision>87</cp:revision>
  <dcterms:created xsi:type="dcterms:W3CDTF">2009-12-01T12:34:55Z</dcterms:created>
  <dcterms:modified xsi:type="dcterms:W3CDTF">2021-04-20T08:04:02Z</dcterms:modified>
</cp:coreProperties>
</file>