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88" r:id="rId1"/>
  </p:sldMasterIdLst>
  <p:notesMasterIdLst>
    <p:notesMasterId r:id="rId17"/>
  </p:notesMasterIdLst>
  <p:sldIdLst>
    <p:sldId id="283" r:id="rId2"/>
    <p:sldId id="257" r:id="rId3"/>
    <p:sldId id="287" r:id="rId4"/>
    <p:sldId id="280" r:id="rId5"/>
    <p:sldId id="282" r:id="rId6"/>
    <p:sldId id="286" r:id="rId7"/>
    <p:sldId id="274" r:id="rId8"/>
    <p:sldId id="266" r:id="rId9"/>
    <p:sldId id="264" r:id="rId10"/>
    <p:sldId id="281" r:id="rId11"/>
    <p:sldId id="288" r:id="rId12"/>
    <p:sldId id="289" r:id="rId13"/>
    <p:sldId id="284" r:id="rId14"/>
    <p:sldId id="285" r:id="rId15"/>
    <p:sldId id="26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724" autoAdjust="0"/>
    <p:restoredTop sz="94717" autoAdjust="0"/>
  </p:normalViewPr>
  <p:slideViewPr>
    <p:cSldViewPr>
      <p:cViewPr varScale="1">
        <p:scale>
          <a:sx n="69" d="100"/>
          <a:sy n="69" d="100"/>
        </p:scale>
        <p:origin x="-145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1F6D1-1443-4AE7-A19C-C5FDCA84BA4F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7FB5F-21B8-4395-A614-72CF2F31E8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038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00430" y="1571612"/>
            <a:ext cx="5429288" cy="32008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Дербентцы </a:t>
            </a:r>
          </a:p>
          <a:p>
            <a:pPr algn="ctr"/>
            <a:r>
              <a:rPr lang="ru-RU" sz="5400" b="1" i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– </a:t>
            </a:r>
          </a:p>
          <a:p>
            <a:pPr algn="ctr"/>
            <a:r>
              <a:rPr lang="ru-RU" sz="5400" b="1" i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герои </a:t>
            </a:r>
            <a:r>
              <a:rPr lang="ru-RU" sz="3800" b="1" i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современности</a:t>
            </a:r>
            <a:endParaRPr lang="ru-RU" sz="5400" b="1" i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3039" y="5072074"/>
            <a:ext cx="24865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Автор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проекта: </a:t>
            </a:r>
          </a:p>
          <a:p>
            <a:pPr algn="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Рамазанова Н.Г.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\Desktop\Pictures\IMG-20180219-WA0012.jpg"/>
          <p:cNvPicPr>
            <a:picLocks noChangeAspect="1" noChangeArrowheads="1"/>
          </p:cNvPicPr>
          <p:nvPr/>
        </p:nvPicPr>
        <p:blipFill>
          <a:blip r:embed="rId2"/>
          <a:srcRect t="18750"/>
          <a:stretch>
            <a:fillRect/>
          </a:stretch>
        </p:blipFill>
        <p:spPr bwMode="auto">
          <a:xfrm>
            <a:off x="0" y="500042"/>
            <a:ext cx="3643306" cy="5572141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572000" y="214290"/>
            <a:ext cx="394056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7200" b="1" i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Проект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Pictures\Screenshots\Screenshot_2018-02-15-11-50-53.png"/>
          <p:cNvPicPr>
            <a:picLocks noChangeAspect="1" noChangeArrowheads="1"/>
          </p:cNvPicPr>
          <p:nvPr/>
        </p:nvPicPr>
        <p:blipFill>
          <a:blip r:embed="rId2"/>
          <a:srcRect t="36719" b="28906"/>
          <a:stretch>
            <a:fillRect/>
          </a:stretch>
        </p:blipFill>
        <p:spPr bwMode="auto">
          <a:xfrm>
            <a:off x="0" y="71408"/>
            <a:ext cx="9144000" cy="6786592"/>
          </a:xfrm>
          <a:prstGeom prst="rect">
            <a:avLst/>
          </a:prstGeom>
          <a:noFill/>
        </p:spPr>
      </p:pic>
      <p:pic>
        <p:nvPicPr>
          <p:cNvPr id="5125" name="Picture 5" descr="C:\Users\1\Desktop\Pictures\Screenshots\Screenshot_2018-02-15-11-48-14.png"/>
          <p:cNvPicPr>
            <a:picLocks noChangeAspect="1" noChangeArrowheads="1"/>
          </p:cNvPicPr>
          <p:nvPr/>
        </p:nvPicPr>
        <p:blipFill>
          <a:blip r:embed="rId3"/>
          <a:srcRect t="33923" b="31702"/>
          <a:stretch>
            <a:fillRect/>
          </a:stretch>
        </p:blipFill>
        <p:spPr bwMode="auto">
          <a:xfrm>
            <a:off x="26017" y="0"/>
            <a:ext cx="9117983" cy="6858000"/>
          </a:xfrm>
          <a:prstGeom prst="rect">
            <a:avLst/>
          </a:prstGeom>
          <a:noFill/>
        </p:spPr>
      </p:pic>
      <p:pic>
        <p:nvPicPr>
          <p:cNvPr id="5123" name="Picture 3" descr="C:\Users\1\Desktop\Pictures\Screenshots\Screenshot_2018-02-15-11-50-00.png"/>
          <p:cNvPicPr>
            <a:picLocks noChangeAspect="1" noChangeArrowheads="1"/>
          </p:cNvPicPr>
          <p:nvPr/>
        </p:nvPicPr>
        <p:blipFill>
          <a:blip r:embed="rId4"/>
          <a:srcRect t="33368" b="2991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4" name="Picture 4" descr="C:\Users\1\Desktop\Pictures\Screenshots\Screenshot_2018-02-15-11-48-24.png"/>
          <p:cNvPicPr>
            <a:picLocks noChangeAspect="1" noChangeArrowheads="1"/>
          </p:cNvPicPr>
          <p:nvPr/>
        </p:nvPicPr>
        <p:blipFill>
          <a:blip r:embed="rId5"/>
          <a:srcRect t="19340" b="2987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видео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15436" cy="667086"/>
          </a:xfrm>
        </p:spPr>
        <p:txBody>
          <a:bodyPr/>
          <a:lstStyle/>
          <a:p>
            <a:pPr algn="ctr"/>
            <a:r>
              <a:rPr lang="ru-RU" dirty="0" smtClean="0"/>
              <a:t>Пламенная горская душа</a:t>
            </a:r>
            <a:endParaRPr lang="ru-RU" dirty="0"/>
          </a:p>
        </p:txBody>
      </p:sp>
      <p:pic>
        <p:nvPicPr>
          <p:cNvPr id="37890" name="Picture 2" descr="http://www.muzadag.ru/images/news/22032017-1/DSC_2686.JPG"/>
          <p:cNvPicPr>
            <a:picLocks noChangeAspect="1" noChangeArrowheads="1"/>
          </p:cNvPicPr>
          <p:nvPr/>
        </p:nvPicPr>
        <p:blipFill>
          <a:blip r:embed="rId2"/>
          <a:srcRect l="13556" t="23394" r="8798" b="9286"/>
          <a:stretch>
            <a:fillRect/>
          </a:stretch>
        </p:blipFill>
        <p:spPr bwMode="auto">
          <a:xfrm>
            <a:off x="142844" y="1071546"/>
            <a:ext cx="8715436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1\Desktop\Pictures\IMG-20180219-WA0009.jpg"/>
          <p:cNvPicPr>
            <a:picLocks noChangeAspect="1" noChangeArrowheads="1"/>
          </p:cNvPicPr>
          <p:nvPr/>
        </p:nvPicPr>
        <p:blipFill>
          <a:blip r:embed="rId2"/>
          <a:srcRect l="4687" t="2083" r="3125"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1\Desktop\Pictures\IMG-20180219-WA0006 (2).jpg"/>
          <p:cNvPicPr>
            <a:picLocks noChangeAspect="1" noChangeArrowheads="1"/>
          </p:cNvPicPr>
          <p:nvPr/>
        </p:nvPicPr>
        <p:blipFill>
          <a:blip r:embed="rId3"/>
          <a:srcRect l="15521" t="2136" r="13580" b="6517"/>
          <a:stretch>
            <a:fillRect/>
          </a:stretch>
        </p:blipFill>
        <p:spPr bwMode="auto">
          <a:xfrm>
            <a:off x="0" y="71390"/>
            <a:ext cx="9144000" cy="6786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1\Desktop\Pictures\IMG-20180219-WA0005.jpg"/>
          <p:cNvPicPr>
            <a:picLocks noChangeAspect="1" noChangeArrowheads="1"/>
          </p:cNvPicPr>
          <p:nvPr/>
        </p:nvPicPr>
        <p:blipFill>
          <a:blip r:embed="rId2"/>
          <a:srcRect l="10481" t="8854" r="13932" b="1598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C:\Users\1\Desktop\Pictures\Screenshots\Screenshot_2018-02-15-11-37-19.png"/>
          <p:cNvPicPr>
            <a:picLocks noChangeAspect="1" noChangeArrowheads="1"/>
          </p:cNvPicPr>
          <p:nvPr/>
        </p:nvPicPr>
        <p:blipFill>
          <a:blip r:embed="rId2"/>
          <a:srcRect t="32031" b="32812"/>
          <a:stretch>
            <a:fillRect/>
          </a:stretch>
        </p:blipFill>
        <p:spPr bwMode="auto">
          <a:xfrm>
            <a:off x="0" y="785794"/>
            <a:ext cx="9001156" cy="6072206"/>
          </a:xfrm>
          <a:prstGeom prst="rect">
            <a:avLst/>
          </a:prstGeom>
          <a:noFill/>
        </p:spPr>
      </p:pic>
      <p:pic>
        <p:nvPicPr>
          <p:cNvPr id="15362" name="Picture 2" descr="C:\Users\1\Desktop\Pictures\Screenshots\Screenshot_2018-02-15-11-36-46.png"/>
          <p:cNvPicPr>
            <a:picLocks noChangeAspect="1" noChangeArrowheads="1"/>
          </p:cNvPicPr>
          <p:nvPr/>
        </p:nvPicPr>
        <p:blipFill>
          <a:blip r:embed="rId3"/>
          <a:srcRect t="25781" b="32031"/>
          <a:stretch>
            <a:fillRect/>
          </a:stretch>
        </p:blipFill>
        <p:spPr bwMode="auto">
          <a:xfrm>
            <a:off x="0" y="-1"/>
            <a:ext cx="9144000" cy="66437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\Desktop\Pictures\IMG-20180219-WA0013.jpg"/>
          <p:cNvPicPr>
            <a:picLocks noChangeAspect="1" noChangeArrowheads="1"/>
          </p:cNvPicPr>
          <p:nvPr/>
        </p:nvPicPr>
        <p:blipFill>
          <a:blip r:embed="rId2"/>
          <a:srcRect t="63759"/>
          <a:stretch>
            <a:fillRect/>
          </a:stretch>
        </p:blipFill>
        <p:spPr bwMode="auto">
          <a:xfrm>
            <a:off x="3143241" y="2714621"/>
            <a:ext cx="6000760" cy="41433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42976" y="142852"/>
            <a:ext cx="730328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Актуальность темы</a:t>
            </a:r>
            <a:endParaRPr lang="ru-RU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0" name="Picture 2" descr="C:\Users\1\Desktop\Pictures\IMG-20180219-WA0013.jpg"/>
          <p:cNvPicPr>
            <a:picLocks noChangeAspect="1" noChangeArrowheads="1"/>
          </p:cNvPicPr>
          <p:nvPr/>
        </p:nvPicPr>
        <p:blipFill>
          <a:blip r:embed="rId2"/>
          <a:srcRect t="12001" b="42044"/>
          <a:stretch>
            <a:fillRect/>
          </a:stretch>
        </p:blipFill>
        <p:spPr bwMode="auto">
          <a:xfrm>
            <a:off x="0" y="928670"/>
            <a:ext cx="5153025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Среди выдающихся деятелей культуры и искусства,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выходцев из Дербента, нас привлекла личность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Новруза  Магомедтагировича   ШАХБАЗОВА,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составляющего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золотой фонд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нашего народа.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 descr="C:\Users\1\Desktop\Pictures\IMG-20180219-WA0008.jpg"/>
          <p:cNvPicPr>
            <a:picLocks noChangeAspect="1" noChangeArrowheads="1"/>
          </p:cNvPicPr>
          <p:nvPr/>
        </p:nvPicPr>
        <p:blipFill>
          <a:blip r:embed="rId2"/>
          <a:srcRect l="5392" t="7877" r="6198" b="9375"/>
          <a:stretch>
            <a:fillRect/>
          </a:stretch>
        </p:blipFill>
        <p:spPr bwMode="auto">
          <a:xfrm>
            <a:off x="0" y="1571612"/>
            <a:ext cx="9001092" cy="5286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1\Desktop\Pictures\Screenshots\Screenshot_2018-02-15-11-48-47.png"/>
          <p:cNvPicPr>
            <a:picLocks noChangeAspect="1" noChangeArrowheads="1"/>
          </p:cNvPicPr>
          <p:nvPr/>
        </p:nvPicPr>
        <p:blipFill>
          <a:blip r:embed="rId2"/>
          <a:srcRect t="18264" b="200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643042" y="0"/>
            <a:ext cx="51794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FFFF00"/>
                </a:solidFill>
              </a:rPr>
              <a:t>Новруз </a:t>
            </a:r>
            <a:r>
              <a:rPr lang="ru-RU" sz="4400" b="1" i="1" dirty="0" err="1" smtClean="0">
                <a:solidFill>
                  <a:srgbClr val="FFFF00"/>
                </a:solidFill>
              </a:rPr>
              <a:t>Шахбазов</a:t>
            </a:r>
            <a:endParaRPr lang="ru-RU" sz="44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718"/>
            <a:ext cx="8643966" cy="1371600"/>
          </a:xfrm>
        </p:spPr>
        <p:txBody>
          <a:bodyPr>
            <a:normAutofit/>
          </a:bodyPr>
          <a:lstStyle/>
          <a:p>
            <a:pPr lvl="0" algn="ctr" eaLnBrk="0" fontAlgn="base" hangingPunct="0">
              <a:spcAft>
                <a:spcPct val="0"/>
              </a:spcAft>
            </a:pPr>
            <a:r>
              <a:rPr lang="ru-RU" sz="4000" b="1" i="1" cap="none" dirty="0" smtClean="0">
                <a:solidFill>
                  <a:srgbClr val="C0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Новруз Магомедтагирович</a:t>
            </a:r>
            <a:br>
              <a:rPr lang="ru-RU" sz="4000" b="1" i="1" cap="none" dirty="0" smtClean="0">
                <a:solidFill>
                  <a:srgbClr val="C0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4000" b="1" i="1" cap="none" dirty="0" smtClean="0">
                <a:solidFill>
                  <a:srgbClr val="C0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ШАХБАЗОВ</a:t>
            </a:r>
            <a:endParaRPr lang="ru-RU" sz="4000" b="1" i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" y="1714488"/>
            <a:ext cx="5715007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Деятель музыкального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искусства,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удожественный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руководитель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главный дирижёр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Государственного оркестра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народных инструментов Дагестана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главный дирижёр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Дагестанского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Государственного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театра оперы и балета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1\Desktop\Pictures\Screenshots\Screenshot_2018-02-15-11-39-42.png"/>
          <p:cNvPicPr>
            <a:picLocks noChangeAspect="1" noChangeArrowheads="1"/>
          </p:cNvPicPr>
          <p:nvPr/>
        </p:nvPicPr>
        <p:blipFill>
          <a:blip r:embed="rId2"/>
          <a:srcRect t="32656" b="19687"/>
          <a:stretch>
            <a:fillRect/>
          </a:stretch>
        </p:blipFill>
        <p:spPr bwMode="auto">
          <a:xfrm>
            <a:off x="4857752" y="1428736"/>
            <a:ext cx="4286248" cy="5429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718"/>
            <a:ext cx="8858280" cy="1371600"/>
          </a:xfrm>
        </p:spPr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</a:rPr>
              <a:t>Детство будущего    </a:t>
            </a:r>
            <a:br>
              <a:rPr lang="ru-RU" i="1" dirty="0" smtClean="0">
                <a:solidFill>
                  <a:srgbClr val="002060"/>
                </a:solidFill>
              </a:rPr>
            </a:br>
            <a:r>
              <a:rPr lang="ru-RU" i="1" dirty="0" smtClean="0">
                <a:solidFill>
                  <a:srgbClr val="002060"/>
                </a:solidFill>
              </a:rPr>
              <a:t>                                музыканта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4" name="Picture 1" descr="C:\Users\1\Desktop\Pictures\img015.jpg"/>
          <p:cNvPicPr>
            <a:picLocks noChangeAspect="1" noChangeArrowheads="1"/>
          </p:cNvPicPr>
          <p:nvPr/>
        </p:nvPicPr>
        <p:blipFill>
          <a:blip r:embed="rId2"/>
          <a:srcRect l="9367" t="60273" r="25527" b="3242"/>
          <a:stretch>
            <a:fillRect/>
          </a:stretch>
        </p:blipFill>
        <p:spPr bwMode="auto">
          <a:xfrm rot="15969606">
            <a:off x="-571508" y="1643054"/>
            <a:ext cx="5786454" cy="4643438"/>
          </a:xfrm>
          <a:prstGeom prst="ellipse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0" y="1714488"/>
            <a:ext cx="43387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Родился ______ г.Дербент</a:t>
            </a:r>
          </a:p>
          <a:p>
            <a:r>
              <a:rPr lang="ru-RU" sz="2400" b="1" i="1" dirty="0" smtClean="0"/>
              <a:t>Учился _______ СОШ №18</a:t>
            </a:r>
          </a:p>
          <a:p>
            <a:r>
              <a:rPr lang="ru-RU" sz="2400" b="1" i="1" dirty="0" smtClean="0"/>
              <a:t>Место жительства</a:t>
            </a:r>
          </a:p>
          <a:p>
            <a:r>
              <a:rPr lang="ru-RU" sz="2400" b="1" i="1" dirty="0" smtClean="0"/>
              <a:t>             __________ 1 </a:t>
            </a:r>
            <a:r>
              <a:rPr lang="ru-RU" sz="2400" b="1" i="1" dirty="0" err="1" smtClean="0"/>
              <a:t>магал</a:t>
            </a:r>
            <a:endParaRPr lang="ru-RU" sz="2400" b="1" i="1" dirty="0"/>
          </a:p>
        </p:txBody>
      </p:sp>
      <p:pic>
        <p:nvPicPr>
          <p:cNvPr id="33794" name="Picture 2" descr="https://ds04.infourok.ru/uploads/ex/02dc/0004218b-c89d7161/img41.jpg"/>
          <p:cNvPicPr>
            <a:picLocks noChangeAspect="1" noChangeArrowheads="1"/>
          </p:cNvPicPr>
          <p:nvPr/>
        </p:nvPicPr>
        <p:blipFill>
          <a:blip r:embed="rId3"/>
          <a:srcRect l="35799" t="65694" r="37639" b="5139"/>
          <a:stretch>
            <a:fillRect/>
          </a:stretch>
        </p:blipFill>
        <p:spPr bwMode="auto">
          <a:xfrm>
            <a:off x="5000628" y="3714751"/>
            <a:ext cx="3714776" cy="30592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C:\Users\1\Desktop\Pictures\img014.jpg"/>
          <p:cNvPicPr>
            <a:picLocks noChangeAspect="1" noChangeArrowheads="1"/>
          </p:cNvPicPr>
          <p:nvPr/>
        </p:nvPicPr>
        <p:blipFill>
          <a:blip r:embed="rId2"/>
          <a:srcRect l="50527" t="8827" r="8122" b="45858"/>
          <a:stretch>
            <a:fillRect/>
          </a:stretch>
        </p:blipFill>
        <p:spPr bwMode="auto">
          <a:xfrm rot="16200000">
            <a:off x="3929055" y="-785816"/>
            <a:ext cx="4214816" cy="5786447"/>
          </a:xfrm>
          <a:prstGeom prst="rect">
            <a:avLst/>
          </a:prstGeom>
          <a:noFill/>
        </p:spPr>
      </p:pic>
      <p:pic>
        <p:nvPicPr>
          <p:cNvPr id="11" name="Picture 1" descr="C:\Users\1\Desktop\Pictures\img015.jpg"/>
          <p:cNvPicPr>
            <a:picLocks noChangeAspect="1" noChangeArrowheads="1"/>
          </p:cNvPicPr>
          <p:nvPr/>
        </p:nvPicPr>
        <p:blipFill>
          <a:blip r:embed="rId3"/>
          <a:srcRect t="17845" r="22756" b="44295"/>
          <a:stretch>
            <a:fillRect/>
          </a:stretch>
        </p:blipFill>
        <p:spPr bwMode="auto">
          <a:xfrm>
            <a:off x="0" y="2857496"/>
            <a:ext cx="6143636" cy="4000504"/>
          </a:xfrm>
          <a:prstGeom prst="snip2DiagRect">
            <a:avLst>
              <a:gd name="adj1" fmla="val 0"/>
              <a:gd name="adj2" fmla="val 33593"/>
            </a:avLst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214290"/>
            <a:ext cx="33606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Природный </a:t>
            </a:r>
          </a:p>
          <a:p>
            <a:r>
              <a:rPr lang="ru-RU" sz="3200" b="1" i="1" dirty="0" smtClean="0">
                <a:solidFill>
                  <a:srgbClr val="002060"/>
                </a:solidFill>
              </a:rPr>
              <a:t>    дар </a:t>
            </a:r>
          </a:p>
          <a:p>
            <a:r>
              <a:rPr lang="ru-RU" sz="3200" b="1" i="1" dirty="0" smtClean="0">
                <a:solidFill>
                  <a:srgbClr val="002060"/>
                </a:solidFill>
              </a:rPr>
              <a:t>      музыканта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pic>
        <p:nvPicPr>
          <p:cNvPr id="12291" name="Picture 3" descr="https://cs6.pikabu.ru/post_img/2014/06/22/0/1403383416_1230649020.jpg"/>
          <p:cNvPicPr>
            <a:picLocks noChangeAspect="1" noChangeArrowheads="1"/>
          </p:cNvPicPr>
          <p:nvPr/>
        </p:nvPicPr>
        <p:blipFill>
          <a:blip r:embed="rId4"/>
          <a:srcRect l="3750" t="1503" r="3749" b="3807"/>
          <a:stretch>
            <a:fillRect/>
          </a:stretch>
        </p:blipFill>
        <p:spPr bwMode="auto">
          <a:xfrm>
            <a:off x="6500826" y="4714884"/>
            <a:ext cx="2214578" cy="18573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5466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C:\Users\1\Desktop\Pictures\img014.jpg"/>
          <p:cNvPicPr>
            <a:picLocks noChangeAspect="1" noChangeArrowheads="1"/>
          </p:cNvPicPr>
          <p:nvPr/>
        </p:nvPicPr>
        <p:blipFill>
          <a:blip r:embed="rId2"/>
          <a:srcRect l="1940" t="8430" r="55664" b="50414"/>
          <a:stretch>
            <a:fillRect/>
          </a:stretch>
        </p:blipFill>
        <p:spPr bwMode="auto">
          <a:xfrm rot="16200000">
            <a:off x="-250034" y="1321582"/>
            <a:ext cx="5786454" cy="5286381"/>
          </a:xfrm>
          <a:prstGeom prst="ellipse">
            <a:avLst/>
          </a:prstGeom>
          <a:noFill/>
        </p:spPr>
      </p:pic>
      <p:pic>
        <p:nvPicPr>
          <p:cNvPr id="17" name="Picture 1" descr="C:\Users\1\Desktop\Pictures\img014.jpg"/>
          <p:cNvPicPr>
            <a:picLocks noChangeAspect="1" noChangeArrowheads="1"/>
          </p:cNvPicPr>
          <p:nvPr/>
        </p:nvPicPr>
        <p:blipFill>
          <a:blip r:embed="rId2"/>
          <a:srcRect l="10284" t="57144" r="11990"/>
          <a:stretch>
            <a:fillRect/>
          </a:stretch>
        </p:blipFill>
        <p:spPr bwMode="auto">
          <a:xfrm rot="16200000">
            <a:off x="3679021" y="964416"/>
            <a:ext cx="6429395" cy="4500563"/>
          </a:xfrm>
          <a:prstGeom prst="ellipse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0" y="0"/>
            <a:ext cx="49539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Природный дар </a:t>
            </a:r>
          </a:p>
          <a:p>
            <a:r>
              <a:rPr lang="ru-RU" sz="3200" b="1" i="1" dirty="0" smtClean="0">
                <a:solidFill>
                  <a:srgbClr val="C00000"/>
                </a:solidFill>
              </a:rPr>
              <a:t>                    музыканта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39130" y="142852"/>
            <a:ext cx="63769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Жизнь, отданная искусству…</a:t>
            </a:r>
            <a:endParaRPr lang="ru-RU" sz="2800" b="1" i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4337" name="Picture 1" descr="C:\Users\1\Desktop\Pictures\Screenshots\Screenshot_2018-02-15-11-38-28.png"/>
          <p:cNvPicPr>
            <a:picLocks noChangeAspect="1" noChangeArrowheads="1"/>
          </p:cNvPicPr>
          <p:nvPr/>
        </p:nvPicPr>
        <p:blipFill>
          <a:blip r:embed="rId2"/>
          <a:srcRect t="29132" b="27899"/>
          <a:stretch>
            <a:fillRect/>
          </a:stretch>
        </p:blipFill>
        <p:spPr bwMode="auto">
          <a:xfrm>
            <a:off x="0" y="714356"/>
            <a:ext cx="9144000" cy="6143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818</TotalTime>
  <Words>104</Words>
  <Application>Microsoft Office PowerPoint</Application>
  <PresentationFormat>Экран (4:3)</PresentationFormat>
  <Paragraphs>36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Главная</vt:lpstr>
      <vt:lpstr>Слайд 1</vt:lpstr>
      <vt:lpstr>Слайд 2</vt:lpstr>
      <vt:lpstr>Слайд 3</vt:lpstr>
      <vt:lpstr>Слайд 4</vt:lpstr>
      <vt:lpstr>Новруз Магомедтагирович  ШАХБАЗОВ</vt:lpstr>
      <vt:lpstr>Детство будущего                                     музыканта</vt:lpstr>
      <vt:lpstr>Слайд 7</vt:lpstr>
      <vt:lpstr>Слайд 8</vt:lpstr>
      <vt:lpstr>Слайд 9</vt:lpstr>
      <vt:lpstr>Слайд 10</vt:lpstr>
      <vt:lpstr>видео</vt:lpstr>
      <vt:lpstr>Пламенная горская душа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РБТ</dc:creator>
  <cp:lastModifiedBy>1</cp:lastModifiedBy>
  <cp:revision>77</cp:revision>
  <dcterms:created xsi:type="dcterms:W3CDTF">2015-10-27T16:20:22Z</dcterms:created>
  <dcterms:modified xsi:type="dcterms:W3CDTF">2019-04-16T20:13:23Z</dcterms:modified>
</cp:coreProperties>
</file>