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81" r:id="rId3"/>
    <p:sldId id="283" r:id="rId4"/>
    <p:sldId id="284" r:id="rId5"/>
    <p:sldId id="285" r:id="rId6"/>
    <p:sldId id="266" r:id="rId7"/>
    <p:sldId id="267" r:id="rId8"/>
    <p:sldId id="268" r:id="rId9"/>
    <p:sldId id="271" r:id="rId10"/>
    <p:sldId id="273" r:id="rId11"/>
    <p:sldId id="272" r:id="rId12"/>
    <p:sldId id="274" r:id="rId13"/>
    <p:sldId id="275" r:id="rId14"/>
    <p:sldId id="28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06DBBBB-16E9-49D1-B992-7F710E2A82FD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363AC7-E226-491D-B16C-6D2A9CDF94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7858180" cy="3714776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7030A0"/>
                </a:solidFill>
              </a:rPr>
              <a:t/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rgbClr val="7030A0"/>
                </a:solidFill>
              </a:rPr>
              <a:t/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rgbClr val="7030A0"/>
                </a:solidFill>
              </a:rPr>
              <a:t/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rgbClr val="7030A0"/>
                </a:solidFill>
              </a:rPr>
              <a:t/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rgbClr val="7030A0"/>
                </a:solidFill>
              </a:rPr>
              <a:t/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rgbClr val="7030A0"/>
                </a:solidFill>
              </a:rPr>
              <a:t/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>Конкурс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«Час весёлой математики»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>
                <a:solidFill>
                  <a:srgbClr val="7030A0"/>
                </a:solidFill>
              </a:rPr>
              <a:t/>
            </a:r>
            <a:br>
              <a:rPr lang="ru-RU" sz="5400" dirty="0" smtClean="0">
                <a:solidFill>
                  <a:srgbClr val="7030A0"/>
                </a:solidFill>
              </a:rPr>
            </a:br>
            <a:endParaRPr lang="ru-RU" sz="4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Конкурс проводится по принципу чайнворда. </a:t>
            </a:r>
          </a:p>
          <a:p>
            <a:r>
              <a:rPr lang="ru-RU" dirty="0" smtClean="0"/>
              <a:t>Задание  состоит в том, чтобы составить цепочку математических терминов. </a:t>
            </a:r>
          </a:p>
          <a:p>
            <a:endParaRPr lang="ru-RU" dirty="0" smtClean="0"/>
          </a:p>
          <a:p>
            <a:r>
              <a:rPr lang="ru-RU" dirty="0" smtClean="0"/>
              <a:t>Например: перпендикуляр – радиус - …           </a:t>
            </a:r>
          </a:p>
          <a:p>
            <a:r>
              <a:rPr lang="ru-RU" dirty="0" smtClean="0"/>
              <a:t>                                                  </a:t>
            </a:r>
          </a:p>
          <a:p>
            <a:r>
              <a:rPr lang="ru-RU" dirty="0" smtClean="0"/>
              <a:t> Побеждают те, которые последними скажут слово.  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i="1" dirty="0" smtClean="0">
                <a:solidFill>
                  <a:srgbClr val="00B0F0"/>
                </a:solidFill>
              </a:rPr>
              <a:t>     Самый смекалистый.</a:t>
            </a:r>
            <a:endParaRPr lang="ru-RU" sz="4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7030A0"/>
                </a:solidFill>
              </a:rPr>
              <a:t>Этот тур мы начинаем,</a:t>
            </a:r>
          </a:p>
          <a:p>
            <a:r>
              <a:rPr lang="ru-RU" sz="3200" dirty="0" smtClean="0">
                <a:solidFill>
                  <a:srgbClr val="7030A0"/>
                </a:solidFill>
              </a:rPr>
              <a:t>                                                       Капитанов приглашаем,</a:t>
            </a:r>
          </a:p>
          <a:p>
            <a:r>
              <a:rPr lang="ru-RU" sz="3200" dirty="0" smtClean="0">
                <a:solidFill>
                  <a:srgbClr val="7030A0"/>
                </a:solidFill>
              </a:rPr>
              <a:t>                                                        </a:t>
            </a:r>
          </a:p>
          <a:p>
            <a:r>
              <a:rPr lang="ru-RU" sz="3200" dirty="0" smtClean="0">
                <a:solidFill>
                  <a:srgbClr val="7030A0"/>
                </a:solidFill>
              </a:rPr>
              <a:t>Будут трудные задачи,</a:t>
            </a:r>
          </a:p>
          <a:p>
            <a:pPr>
              <a:buNone/>
            </a:pPr>
            <a:endParaRPr lang="ru-RU" sz="3200" dirty="0" smtClean="0">
              <a:solidFill>
                <a:srgbClr val="7030A0"/>
              </a:solidFill>
            </a:endParaRPr>
          </a:p>
          <a:p>
            <a:r>
              <a:rPr lang="ru-RU" sz="3200" dirty="0" smtClean="0">
                <a:solidFill>
                  <a:srgbClr val="7030A0"/>
                </a:solidFill>
              </a:rPr>
              <a:t> Пожелаем им удачи!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i="1" dirty="0" smtClean="0">
                <a:solidFill>
                  <a:srgbClr val="00B0F0"/>
                </a:solidFill>
              </a:rPr>
              <a:t>Конкурс капитанов</a:t>
            </a:r>
            <a:endParaRPr lang="ru-RU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sz="3600" dirty="0" smtClean="0"/>
              <a:t>Ведущий называет первое слово известного математического      </a:t>
            </a:r>
          </a:p>
          <a:p>
            <a:r>
              <a:rPr lang="ru-RU" sz="3600" dirty="0" smtClean="0"/>
              <a:t>словосочетания, </a:t>
            </a:r>
          </a:p>
          <a:p>
            <a:r>
              <a:rPr lang="ru-RU" sz="3600" dirty="0" smtClean="0"/>
              <a:t>команда – второе. </a:t>
            </a:r>
          </a:p>
          <a:p>
            <a:r>
              <a:rPr lang="ru-RU" sz="3600" dirty="0" smtClean="0"/>
              <a:t>Например, прямоугольный -                         </a:t>
            </a:r>
          </a:p>
          <a:p>
            <a:r>
              <a:rPr lang="ru-RU" sz="3600" dirty="0" smtClean="0"/>
              <a:t>    треугольник. </a:t>
            </a:r>
          </a:p>
          <a:p>
            <a:r>
              <a:rPr lang="ru-RU" sz="3600" dirty="0" smtClean="0"/>
              <a:t>Команда, первая вышедшая</a:t>
            </a:r>
          </a:p>
          <a:p>
            <a:r>
              <a:rPr lang="ru-RU" sz="3600" dirty="0" smtClean="0"/>
              <a:t> из игры –проигрывает.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i="1" dirty="0" smtClean="0">
                <a:solidFill>
                  <a:srgbClr val="FF0000"/>
                </a:solidFill>
              </a:rPr>
              <a:t>         Назови пару.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2357454"/>
          </a:xfrm>
        </p:spPr>
        <p:txBody>
          <a:bodyPr>
            <a:normAutofit/>
          </a:bodyPr>
          <a:lstStyle/>
          <a:p>
            <a:r>
              <a:rPr lang="ru-RU" sz="6600" i="1" dirty="0" smtClean="0">
                <a:solidFill>
                  <a:srgbClr val="00B0F0"/>
                </a:solidFill>
              </a:rPr>
              <a:t>Гимн математике</a:t>
            </a:r>
            <a:r>
              <a:rPr lang="ru-RU" sz="6600" dirty="0" smtClean="0">
                <a:solidFill>
                  <a:srgbClr val="00B0F0"/>
                </a:solidFill>
              </a:rPr>
              <a:t>.</a:t>
            </a:r>
            <a:endParaRPr lang="ru-RU" sz="6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07249"/>
          </a:xfrm>
        </p:spPr>
        <p:txBody>
          <a:bodyPr>
            <a:normAutofit/>
          </a:bodyPr>
          <a:lstStyle/>
          <a:p>
            <a:r>
              <a:rPr lang="ru-RU" sz="11500" dirty="0" err="1" smtClean="0">
                <a:solidFill>
                  <a:srgbClr val="00B0F0"/>
                </a:solidFill>
              </a:rPr>
              <a:t>Спасиба</a:t>
            </a:r>
            <a:r>
              <a:rPr lang="ru-RU" sz="11500" dirty="0" smtClean="0">
                <a:solidFill>
                  <a:srgbClr val="00B0F0"/>
                </a:solidFill>
              </a:rPr>
              <a:t>!</a:t>
            </a:r>
          </a:p>
          <a:p>
            <a:r>
              <a:rPr lang="ru-RU" sz="11500" dirty="0" err="1" smtClean="0">
                <a:solidFill>
                  <a:srgbClr val="FFFF00"/>
                </a:solidFill>
              </a:rPr>
              <a:t>Спасиба</a:t>
            </a:r>
            <a:r>
              <a:rPr lang="ru-RU" sz="11500" dirty="0" smtClean="0">
                <a:solidFill>
                  <a:srgbClr val="FFFF00"/>
                </a:solidFill>
              </a:rPr>
              <a:t>!</a:t>
            </a:r>
          </a:p>
          <a:p>
            <a:r>
              <a:rPr lang="ru-RU" sz="11500" dirty="0" err="1" smtClean="0">
                <a:solidFill>
                  <a:srgbClr val="FF0000"/>
                </a:solidFill>
              </a:rPr>
              <a:t>Спасиба</a:t>
            </a:r>
            <a:r>
              <a:rPr lang="ru-RU" sz="11500" dirty="0" smtClean="0">
                <a:solidFill>
                  <a:srgbClr val="FF0000"/>
                </a:solidFill>
              </a:rPr>
              <a:t>!</a:t>
            </a:r>
          </a:p>
          <a:p>
            <a:endParaRPr lang="ru-RU" sz="115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5721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olidFill>
                  <a:srgbClr val="7030A0"/>
                </a:solidFill>
              </a:rPr>
              <a:t>                    «Предмет математика     </a:t>
            </a:r>
          </a:p>
          <a:p>
            <a:pPr>
              <a:buNone/>
            </a:pPr>
            <a:r>
              <a:rPr lang="ru-RU" sz="4000" dirty="0" smtClean="0">
                <a:solidFill>
                  <a:srgbClr val="7030A0"/>
                </a:solidFill>
              </a:rPr>
              <a:t>                    настолько серьезен,     </a:t>
            </a:r>
          </a:p>
          <a:p>
            <a:pPr>
              <a:buNone/>
            </a:pPr>
            <a:r>
              <a:rPr lang="ru-RU" sz="4000" dirty="0" smtClean="0">
                <a:solidFill>
                  <a:srgbClr val="7030A0"/>
                </a:solidFill>
              </a:rPr>
              <a:t>                    что полезно не    </a:t>
            </a:r>
          </a:p>
          <a:p>
            <a:pPr>
              <a:buNone/>
            </a:pPr>
            <a:r>
              <a:rPr lang="ru-RU" sz="4000" dirty="0" smtClean="0">
                <a:solidFill>
                  <a:srgbClr val="7030A0"/>
                </a:solidFill>
              </a:rPr>
              <a:t>                    упускать случая,    </a:t>
            </a:r>
          </a:p>
          <a:p>
            <a:pPr>
              <a:buNone/>
            </a:pPr>
            <a:r>
              <a:rPr lang="ru-RU" sz="4000" dirty="0" smtClean="0">
                <a:solidFill>
                  <a:srgbClr val="7030A0"/>
                </a:solidFill>
              </a:rPr>
              <a:t>                    делать его немного     </a:t>
            </a:r>
          </a:p>
          <a:p>
            <a:pPr>
              <a:buNone/>
            </a:pPr>
            <a:r>
              <a:rPr lang="ru-RU" sz="4000" dirty="0" smtClean="0">
                <a:solidFill>
                  <a:srgbClr val="7030A0"/>
                </a:solidFill>
              </a:rPr>
              <a:t>                    занимательным» </a:t>
            </a:r>
          </a:p>
          <a:p>
            <a:endParaRPr lang="ru-RU" dirty="0" smtClean="0"/>
          </a:p>
          <a:p>
            <a:pPr>
              <a:buNone/>
            </a:pPr>
            <a:r>
              <a:rPr lang="ru-RU" sz="3200" dirty="0" smtClean="0">
                <a:solidFill>
                  <a:srgbClr val="7030A0"/>
                </a:solidFill>
              </a:rPr>
              <a:t> </a:t>
            </a:r>
            <a:r>
              <a:rPr lang="ru-RU" sz="4400" dirty="0" smtClean="0">
                <a:solidFill>
                  <a:srgbClr val="7030A0"/>
                </a:solidFill>
              </a:rPr>
              <a:t>Паскаль. </a:t>
            </a:r>
            <a:endParaRPr lang="ru-RU" sz="3200" dirty="0">
              <a:solidFill>
                <a:srgbClr val="7030A0"/>
              </a:solidFill>
            </a:endParaRPr>
          </a:p>
        </p:txBody>
      </p:sp>
      <p:pic>
        <p:nvPicPr>
          <p:cNvPr id="3" name="Рисунок 2" descr="https://pbs.twimg.com/media/D9Z6fPDX4AIciTi.png:larg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143240" cy="4357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7200" b="1" i="1" dirty="0" smtClean="0">
                <a:solidFill>
                  <a:srgbClr val="7030A0"/>
                </a:solidFill>
              </a:rPr>
              <a:t>Разминка.</a:t>
            </a:r>
            <a:endParaRPr lang="ru-RU" sz="7200" dirty="0" smtClean="0">
              <a:solidFill>
                <a:srgbClr val="7030A0"/>
              </a:solidFill>
            </a:endParaRPr>
          </a:p>
          <a:p>
            <a:r>
              <a:rPr lang="ru-RU" sz="7200" b="1" i="1" dirty="0" smtClean="0">
                <a:solidFill>
                  <a:srgbClr val="FFFF00"/>
                </a:solidFill>
              </a:rPr>
              <a:t>Разминка.</a:t>
            </a:r>
            <a:endParaRPr lang="ru-RU" sz="7200" dirty="0" smtClean="0">
              <a:solidFill>
                <a:srgbClr val="FFFF00"/>
              </a:solidFill>
            </a:endParaRPr>
          </a:p>
          <a:p>
            <a:r>
              <a:rPr lang="ru-RU" sz="7200" b="1" i="1" dirty="0" smtClean="0">
                <a:solidFill>
                  <a:srgbClr val="FF0000"/>
                </a:solidFill>
              </a:rPr>
              <a:t>Разминка.</a:t>
            </a:r>
            <a:endParaRPr lang="ru-RU" sz="72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i="1" dirty="0" smtClean="0"/>
              <a:t/>
            </a:r>
            <a:br>
              <a:rPr lang="ru-RU" sz="5400" i="1" dirty="0" smtClean="0"/>
            </a:br>
            <a:r>
              <a:rPr lang="ru-RU" sz="5400" i="1" dirty="0" smtClean="0"/>
              <a:t>          </a:t>
            </a:r>
            <a:r>
              <a:rPr lang="ru-RU" sz="6600" i="1" dirty="0" smtClean="0">
                <a:solidFill>
                  <a:srgbClr val="00B0F0"/>
                </a:solidFill>
              </a:rPr>
              <a:t>Разминка.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5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214974"/>
          </a:xfrm>
        </p:spPr>
        <p:txBody>
          <a:bodyPr/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Галерея великих людей.</a:t>
            </a:r>
            <a:endParaRPr lang="ru-RU" sz="4000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00B0F0"/>
                </a:solidFill>
              </a:rPr>
              <a:t>         </a:t>
            </a:r>
            <a:r>
              <a:rPr lang="ru-RU" sz="6000" dirty="0" err="1" smtClean="0">
                <a:solidFill>
                  <a:srgbClr val="00B0F0"/>
                </a:solidFill>
              </a:rPr>
              <a:t>Угадайка</a:t>
            </a:r>
            <a:r>
              <a:rPr lang="ru-RU" sz="6000" dirty="0" smtClean="0">
                <a:solidFill>
                  <a:srgbClr val="00B0F0"/>
                </a:solidFill>
              </a:rPr>
              <a:t> </a:t>
            </a:r>
            <a:endParaRPr lang="ru-RU" sz="6000" dirty="0">
              <a:solidFill>
                <a:srgbClr val="00B0F0"/>
              </a:solidFill>
            </a:endParaRPr>
          </a:p>
        </p:txBody>
      </p:sp>
      <p:pic>
        <p:nvPicPr>
          <p:cNvPr id="4" name="Рисунок 3" descr="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314324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1785927"/>
            <a:ext cx="3071834" cy="457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1785926"/>
            <a:ext cx="292892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00B0F0"/>
                </a:solidFill>
              </a:rPr>
              <a:t>Древнегреческие   ученые </a:t>
            </a:r>
            <a:endParaRPr lang="ru-RU" sz="4400" dirty="0">
              <a:solidFill>
                <a:srgbClr val="00B0F0"/>
              </a:solidFill>
            </a:endParaRPr>
          </a:p>
        </p:txBody>
      </p:sp>
      <p:pic>
        <p:nvPicPr>
          <p:cNvPr id="4" name="Содержимое 3" descr="4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14488"/>
            <a:ext cx="3286116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1714488"/>
            <a:ext cx="292895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1714488"/>
            <a:ext cx="2928926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      </a:t>
            </a:r>
            <a:r>
              <a:rPr lang="ru-RU" sz="3600" dirty="0" smtClean="0">
                <a:solidFill>
                  <a:srgbClr val="FF0000"/>
                </a:solidFill>
              </a:rPr>
              <a:t>Составить стих на рифму: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solidFill>
                  <a:srgbClr val="7030A0"/>
                </a:solidFill>
              </a:rPr>
              <a:t>проходим,  доходим,  вычисляем, переставляем,  много, науку,  муку,  лет, нет.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i="1" dirty="0" smtClean="0"/>
              <a:t>      </a:t>
            </a:r>
            <a:r>
              <a:rPr lang="ru-RU" sz="6600" i="1" dirty="0" smtClean="0">
                <a:solidFill>
                  <a:schemeClr val="accent1"/>
                </a:solidFill>
              </a:rPr>
              <a:t>Юный  поэт.</a:t>
            </a:r>
            <a:endParaRPr lang="ru-RU" sz="6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2800" dirty="0" smtClean="0"/>
              <a:t>Какова масса учебника алгебры?</a:t>
            </a:r>
          </a:p>
          <a:p>
            <a:pPr lvl="0"/>
            <a:endParaRPr lang="ru-RU" sz="2800" dirty="0" smtClean="0"/>
          </a:p>
          <a:p>
            <a:pPr lvl="0"/>
            <a:r>
              <a:rPr lang="ru-RU" sz="2800" dirty="0" smtClean="0"/>
              <a:t>На глаз определить длину доски?</a:t>
            </a:r>
          </a:p>
          <a:p>
            <a:pPr lvl="0"/>
            <a:endParaRPr lang="ru-RU" sz="2800" dirty="0" smtClean="0"/>
          </a:p>
          <a:p>
            <a:pPr lvl="0"/>
            <a:r>
              <a:rPr lang="ru-RU" sz="2800" dirty="0" smtClean="0"/>
              <a:t>Сколько страниц в учебнике алгебры? </a:t>
            </a:r>
          </a:p>
          <a:p>
            <a:pPr>
              <a:buNone/>
            </a:pPr>
            <a:r>
              <a:rPr lang="ru-RU" sz="2800" dirty="0" smtClean="0"/>
              <a:t> (Подсказка: страниц больше 200, но меньше 300.) 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Высота кабинета математики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i="1" dirty="0" smtClean="0"/>
              <a:t>         </a:t>
            </a:r>
            <a:r>
              <a:rPr lang="ru-RU" sz="6000" i="1" dirty="0" smtClean="0">
                <a:solidFill>
                  <a:schemeClr val="accent1"/>
                </a:solidFill>
              </a:rPr>
              <a:t>Аукцион.</a:t>
            </a:r>
            <a:endParaRPr lang="ru-RU" sz="6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0724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3200" dirty="0" smtClean="0"/>
              <a:t>Какова масса учебника алгебры?                   </a:t>
            </a:r>
          </a:p>
          <a:p>
            <a:pPr lvl="0"/>
            <a:r>
              <a:rPr lang="ru-RU" sz="3200" dirty="0" smtClean="0">
                <a:solidFill>
                  <a:srgbClr val="FF0000"/>
                </a:solidFill>
              </a:rPr>
              <a:t>                                   (486)</a:t>
            </a:r>
          </a:p>
          <a:p>
            <a:pPr lvl="0"/>
            <a:endParaRPr lang="ru-RU" sz="3200" dirty="0" smtClean="0"/>
          </a:p>
          <a:p>
            <a:pPr lvl="0"/>
            <a:r>
              <a:rPr lang="ru-RU" sz="3200" dirty="0" smtClean="0"/>
              <a:t>На глаз определить длину доски?</a:t>
            </a:r>
          </a:p>
          <a:p>
            <a:pPr lvl="0"/>
            <a:endParaRPr lang="ru-RU" sz="3200" dirty="0" smtClean="0"/>
          </a:p>
          <a:p>
            <a:pPr lvl="0"/>
            <a:r>
              <a:rPr lang="ru-RU" sz="3200" dirty="0" smtClean="0"/>
              <a:t>Сколько страниц в учебнике алгебры? </a:t>
            </a:r>
          </a:p>
          <a:p>
            <a:pPr>
              <a:buNone/>
            </a:pPr>
            <a:r>
              <a:rPr lang="ru-RU" sz="3200" dirty="0" smtClean="0"/>
              <a:t> (Подсказка: страниц больше 200, но меньше 300.) 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                                      (287)</a:t>
            </a:r>
          </a:p>
          <a:p>
            <a:pPr>
              <a:buNone/>
            </a:pPr>
            <a:r>
              <a:rPr lang="ru-RU" sz="3200" dirty="0" smtClean="0"/>
              <a:t>  Высота кабинета математики                  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                                      (3м30см)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481328"/>
            <a:ext cx="8929718" cy="4525963"/>
          </a:xfrm>
        </p:spPr>
        <p:txBody>
          <a:bodyPr>
            <a:noAutofit/>
          </a:bodyPr>
          <a:lstStyle/>
          <a:p>
            <a:r>
              <a:rPr lang="ru-RU" sz="3600" dirty="0" smtClean="0"/>
              <a:t>1.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7030A0"/>
                </a:solidFill>
              </a:rPr>
              <a:t>Участникам и болельщикам предлагается вспомнить и записать как можно больше слов, имеющих отношение к математике и начинающихся на букву «П». </a:t>
            </a:r>
          </a:p>
          <a:p>
            <a:r>
              <a:rPr lang="ru-RU" sz="3200" dirty="0" smtClean="0">
                <a:solidFill>
                  <a:srgbClr val="7030A0"/>
                </a:solidFill>
              </a:rPr>
              <a:t>Количество слов определяет число баллов. </a:t>
            </a:r>
            <a:endParaRPr lang="ru-RU" sz="32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smtClean="0"/>
              <a:t>2</a:t>
            </a:r>
            <a:r>
              <a:rPr lang="ru-RU" sz="3200" b="1" dirty="0" smtClean="0">
                <a:solidFill>
                  <a:srgbClr val="7030A0"/>
                </a:solidFill>
              </a:rPr>
              <a:t>«Составьте правильно предложение</a:t>
            </a:r>
            <a:r>
              <a:rPr lang="ru-RU" sz="3200" b="1" dirty="0" smtClean="0">
                <a:solidFill>
                  <a:srgbClr val="7030A0"/>
                </a:solidFill>
              </a:rPr>
              <a:t>»</a:t>
            </a:r>
            <a:endParaRPr lang="ru-RU" sz="3200" dirty="0" smtClean="0">
              <a:solidFill>
                <a:srgbClr val="7030A0"/>
              </a:solidFill>
            </a:endParaRPr>
          </a:p>
          <a:p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00B0F0"/>
                </a:solidFill>
              </a:rPr>
              <a:t>              </a:t>
            </a:r>
            <a:r>
              <a:rPr lang="ru-RU" sz="4800" i="1" dirty="0" smtClean="0">
                <a:solidFill>
                  <a:srgbClr val="00B0F0"/>
                </a:solidFill>
              </a:rPr>
              <a:t>Юный эрудит.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211</TotalTime>
  <Words>273</Words>
  <Application>Microsoft Office PowerPoint</Application>
  <PresentationFormat>Экран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      Конкурс «Час весёлой математики»  </vt:lpstr>
      <vt:lpstr>Слайд 2</vt:lpstr>
      <vt:lpstr>           Разминка. </vt:lpstr>
      <vt:lpstr>         Угадайка </vt:lpstr>
      <vt:lpstr>Древнегреческие   ученые </vt:lpstr>
      <vt:lpstr>      Юный  поэт.</vt:lpstr>
      <vt:lpstr>         Аукцион.</vt:lpstr>
      <vt:lpstr>Слайд 8</vt:lpstr>
      <vt:lpstr>              Юный эрудит.</vt:lpstr>
      <vt:lpstr>     Самый смекалистый.</vt:lpstr>
      <vt:lpstr>Конкурс капитанов</vt:lpstr>
      <vt:lpstr>         Назови пару.</vt:lpstr>
      <vt:lpstr>Гимн математике.</vt:lpstr>
      <vt:lpstr>Слайд 14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«Час весёлой математики»</dc:title>
  <dc:creator>1</dc:creator>
  <cp:lastModifiedBy>1</cp:lastModifiedBy>
  <cp:revision>23</cp:revision>
  <dcterms:created xsi:type="dcterms:W3CDTF">2019-10-18T18:26:07Z</dcterms:created>
  <dcterms:modified xsi:type="dcterms:W3CDTF">2019-10-23T22:24:36Z</dcterms:modified>
</cp:coreProperties>
</file>