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CB8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CC2EF-0C74-4846-8833-3BA3AB2DC138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4E9A385-AEFB-47B3-A341-48FB633C1E2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CC2EF-0C74-4846-8833-3BA3AB2DC138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9A385-AEFB-47B3-A341-48FB633C1E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CC2EF-0C74-4846-8833-3BA3AB2DC138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9A385-AEFB-47B3-A341-48FB633C1E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CC2EF-0C74-4846-8833-3BA3AB2DC138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9A385-AEFB-47B3-A341-48FB633C1E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CC2EF-0C74-4846-8833-3BA3AB2DC138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9A385-AEFB-47B3-A341-48FB633C1E2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CC2EF-0C74-4846-8833-3BA3AB2DC138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9A385-AEFB-47B3-A341-48FB633C1E2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CC2EF-0C74-4846-8833-3BA3AB2DC138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9A385-AEFB-47B3-A341-48FB633C1E2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CC2EF-0C74-4846-8833-3BA3AB2DC138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9A385-AEFB-47B3-A341-48FB633C1E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CC2EF-0C74-4846-8833-3BA3AB2DC138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9A385-AEFB-47B3-A341-48FB633C1E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CC2EF-0C74-4846-8833-3BA3AB2DC138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9A385-AEFB-47B3-A341-48FB633C1E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CC2EF-0C74-4846-8833-3BA3AB2DC138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9A385-AEFB-47B3-A341-48FB633C1E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5ECC2EF-0C74-4846-8833-3BA3AB2DC138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4E9A385-AEFB-47B3-A341-48FB633C1E2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39552" y="1628800"/>
            <a:ext cx="7704856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Язык твой – друг твой.</a:t>
            </a:r>
            <a:endParaRPr lang="ru-RU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594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b="1" dirty="0" smtClean="0">
                <a:solidFill>
                  <a:srgbClr val="0070C0"/>
                </a:solidFill>
                <a:effectLst/>
              </a:rPr>
              <a:t>Успехов в учёбе!</a:t>
            </a:r>
            <a:endParaRPr lang="ru-RU" sz="7200" b="1" dirty="0">
              <a:solidFill>
                <a:srgbClr val="0070C0"/>
              </a:solidFill>
              <a:effectLst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6231353" cy="4771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381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08520" y="1916832"/>
            <a:ext cx="10441160" cy="1200329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/>
                <a:solidFill>
                  <a:schemeClr val="accent3"/>
                </a:solidFill>
              </a:rPr>
              <a:t>Спасибо за внимание!</a:t>
            </a:r>
            <a:endParaRPr lang="ru-RU" sz="72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45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232" y="3140968"/>
            <a:ext cx="8588386" cy="3177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6232" y="908720"/>
            <a:ext cx="86982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70C0"/>
                </a:solidFill>
              </a:rPr>
              <a:t>Какой дом у гномов? </a:t>
            </a:r>
            <a:endParaRPr lang="ru-RU" sz="7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28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847596"/>
              </p:ext>
            </p:extLst>
          </p:nvPr>
        </p:nvGraphicFramePr>
        <p:xfrm>
          <a:off x="467544" y="1916832"/>
          <a:ext cx="4176464" cy="3672408"/>
        </p:xfrm>
        <a:graphic>
          <a:graphicData uri="http://schemas.openxmlformats.org/drawingml/2006/table">
            <a:tbl>
              <a:tblPr firstRow="1" firstCol="1" bandRow="1"/>
              <a:tblGrid>
                <a:gridCol w="918420"/>
                <a:gridCol w="814032"/>
                <a:gridCol w="814990"/>
                <a:gridCol w="814032"/>
                <a:gridCol w="814990"/>
              </a:tblGrid>
              <a:tr h="6120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0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0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0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0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43608" y="260648"/>
            <a:ext cx="44348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Кроссворд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http://f8.ifotki.info/org/1851cd90628c10b66d45de55488a4a505f84f18511101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4048" y="1766407"/>
            <a:ext cx="396044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287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373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2565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solidFill>
                  <a:srgbClr val="7030A0"/>
                </a:solidFill>
                <a:latin typeface="Palatino Linotype" pitchFamily="18" charset="0"/>
              </a:rPr>
              <a:t>Вылетело из головы</a:t>
            </a:r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FF00FF"/>
                </a:solidFill>
                <a:latin typeface="Palatino Linotype" pitchFamily="18" charset="0"/>
              </a:rPr>
              <a:t>Зарубить на носу</a:t>
            </a:r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7030A0"/>
                </a:solidFill>
                <a:latin typeface="Palatino Linotype" pitchFamily="18" charset="0"/>
              </a:rPr>
              <a:t>Валиться с ног</a:t>
            </a:r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FF00FF"/>
                </a:solidFill>
                <a:latin typeface="Palatino Linotype" pitchFamily="18" charset="0"/>
              </a:rPr>
              <a:t>Обвести вокруг пальцы</a:t>
            </a:r>
          </a:p>
        </p:txBody>
      </p:sp>
    </p:spTree>
    <p:extLst>
      <p:ext uri="{BB962C8B-B14F-4D97-AF65-F5344CB8AC3E}">
        <p14:creationId xmlns:p14="http://schemas.microsoft.com/office/powerpoint/2010/main" val="220044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6056" y="1772816"/>
            <a:ext cx="39604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B050"/>
                </a:solidFill>
              </a:rPr>
              <a:t>Найди</a:t>
            </a:r>
          </a:p>
          <a:p>
            <a:pPr algn="ctr"/>
            <a:r>
              <a:rPr lang="ru-RU" sz="7200" b="1" dirty="0" smtClean="0">
                <a:solidFill>
                  <a:srgbClr val="00B050"/>
                </a:solidFill>
              </a:rPr>
              <a:t> домик </a:t>
            </a:r>
            <a:endParaRPr lang="ru-RU" sz="7200" b="1" dirty="0">
              <a:solidFill>
                <a:srgbClr val="00B05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914086" cy="6220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493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628800"/>
            <a:ext cx="3976538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7030A0"/>
                </a:solidFill>
              </a:rPr>
              <a:t>Скажи </a:t>
            </a:r>
          </a:p>
          <a:p>
            <a:pPr algn="ctr"/>
            <a:r>
              <a:rPr lang="ru-RU" sz="7200" b="1" dirty="0" smtClean="0">
                <a:solidFill>
                  <a:srgbClr val="7030A0"/>
                </a:solidFill>
              </a:rPr>
              <a:t>наоборот</a:t>
            </a:r>
            <a:endParaRPr lang="ru-RU" sz="7200" b="1" dirty="0">
              <a:solidFill>
                <a:srgbClr val="7030A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381000"/>
            <a:ext cx="4104456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803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6632"/>
            <a:ext cx="67922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solidFill>
                  <a:srgbClr val="00B0F0"/>
                </a:solidFill>
              </a:rPr>
              <a:t>Сложи цветок</a:t>
            </a:r>
            <a:endParaRPr lang="ru-RU" sz="7200" b="1" dirty="0">
              <a:solidFill>
                <a:srgbClr val="00B0F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12" b="4905"/>
          <a:stretch/>
        </p:blipFill>
        <p:spPr bwMode="auto">
          <a:xfrm>
            <a:off x="1562694" y="1196752"/>
            <a:ext cx="5764115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556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620688"/>
            <a:ext cx="8568952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/>
              <a:t>Величайшее богатство народа – его </a:t>
            </a:r>
            <a:r>
              <a:rPr lang="ru-RU" sz="4800" b="1" dirty="0" smtClean="0">
                <a:solidFill>
                  <a:srgbClr val="FF0000"/>
                </a:solidFill>
              </a:rPr>
              <a:t>язык</a:t>
            </a:r>
            <a:r>
              <a:rPr lang="ru-RU" sz="4800" b="1" dirty="0" smtClean="0"/>
              <a:t>! Тысячелетиями накапливаются и вечно живут в слове несметные сокровища человеческой мысли и опыта. </a:t>
            </a:r>
          </a:p>
          <a:p>
            <a:endParaRPr lang="ru-RU" dirty="0" smtClean="0"/>
          </a:p>
          <a:p>
            <a:pPr algn="r"/>
            <a:r>
              <a:rPr lang="ru-RU" sz="2800" b="1" dirty="0" smtClean="0"/>
              <a:t>М. А. Шолохов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95075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1196752"/>
            <a:ext cx="4888195" cy="480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66771" y="5085184"/>
            <a:ext cx="7809227" cy="1569660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CB80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Много знает всегда тот, кто много читает. 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CB80C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37253" y="188640"/>
            <a:ext cx="7200800" cy="1569660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Испокон века книга растит человека. </a:t>
            </a:r>
            <a:endParaRPr lang="ru-RU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1763778"/>
            <a:ext cx="4139952" cy="30469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Грамоте учиться – </a:t>
            </a:r>
          </a:p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вперёд пригодится. 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695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138</TotalTime>
  <Words>106</Words>
  <Application>Microsoft Office PowerPoint</Application>
  <PresentationFormat>Экран (4:3)</PresentationFormat>
  <Paragraphs>51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Успехов в учёбе!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18</cp:revision>
  <dcterms:created xsi:type="dcterms:W3CDTF">2015-01-20T17:24:08Z</dcterms:created>
  <dcterms:modified xsi:type="dcterms:W3CDTF">2016-02-16T19:01:12Z</dcterms:modified>
</cp:coreProperties>
</file>