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31" r:id="rId2"/>
    <p:sldId id="332" r:id="rId3"/>
    <p:sldId id="330" r:id="rId4"/>
    <p:sldId id="328" r:id="rId5"/>
    <p:sldId id="262" r:id="rId6"/>
    <p:sldId id="260" r:id="rId7"/>
    <p:sldId id="313" r:id="rId8"/>
    <p:sldId id="318" r:id="rId9"/>
    <p:sldId id="311" r:id="rId10"/>
    <p:sldId id="323" r:id="rId11"/>
    <p:sldId id="325" r:id="rId12"/>
    <p:sldId id="314" r:id="rId13"/>
    <p:sldId id="335" r:id="rId14"/>
    <p:sldId id="326" r:id="rId15"/>
    <p:sldId id="317" r:id="rId16"/>
    <p:sldId id="319" r:id="rId17"/>
    <p:sldId id="329" r:id="rId18"/>
    <p:sldId id="316" r:id="rId19"/>
    <p:sldId id="315" r:id="rId20"/>
    <p:sldId id="320" r:id="rId21"/>
    <p:sldId id="336" r:id="rId22"/>
    <p:sldId id="334" r:id="rId23"/>
    <p:sldId id="322" r:id="rId24"/>
    <p:sldId id="327" r:id="rId25"/>
    <p:sldId id="338" r:id="rId26"/>
    <p:sldId id="339" r:id="rId27"/>
    <p:sldId id="308" r:id="rId28"/>
    <p:sldId id="309" r:id="rId29"/>
    <p:sldId id="279" r:id="rId30"/>
    <p:sldId id="281" r:id="rId31"/>
    <p:sldId id="283" r:id="rId32"/>
    <p:sldId id="284" r:id="rId33"/>
    <p:sldId id="285" r:id="rId34"/>
    <p:sldId id="333" r:id="rId35"/>
    <p:sldId id="321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580" autoAdjust="0"/>
  </p:normalViewPr>
  <p:slideViewPr>
    <p:cSldViewPr>
      <p:cViewPr varScale="1">
        <p:scale>
          <a:sx n="76" d="100"/>
          <a:sy n="76" d="100"/>
        </p:scale>
        <p:origin x="141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www.mongabay.com/images/peru/machu_picchu/Machu_1019_1174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hyperlink" Target="http://www.foxmovies.ru/graphics/n/30/234_084.jp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nevseoboi.com.ua/uploads/posts/2010-08/1282069603_36.jpg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img-fotki.yandex.ru/get/5210/nirmallife.37/0_51333_a8b8fb2a_X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hyperlink" Target="http://trubkavtomske.ru/Content/Walls/52_352_416.jpg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www.zateevo.ru/userfiles/image/Zveri_Dikie/Straus/ostrich1.jpg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778A29-E8AF-4B69-B95D-104F45C70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458DE23-284E-4265-8D16-F144466E3D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260648"/>
            <a:ext cx="8839200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77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FA64C8-0E04-4AD5-9DE2-8A1164621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5856" y="457200"/>
            <a:ext cx="5715744" cy="838200"/>
          </a:xfrm>
        </p:spPr>
        <p:txBody>
          <a:bodyPr/>
          <a:lstStyle/>
          <a:p>
            <a:r>
              <a:rPr lang="ru-RU" dirty="0"/>
              <a:t>ЛАСТОЧКА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98BB495-1745-40E3-91B0-97A75F1BA5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620" y="1088300"/>
            <a:ext cx="8839200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757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E1E8DA-457E-47BD-819D-CACE2E54E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800" y="479782"/>
            <a:ext cx="8686800" cy="838200"/>
          </a:xfrm>
        </p:spPr>
        <p:txBody>
          <a:bodyPr/>
          <a:lstStyle/>
          <a:p>
            <a:r>
              <a:rPr lang="ru-RU" dirty="0"/>
              <a:t>СОЛОВЕЙ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B3B58A2-C70B-4598-A345-B54A605662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176" y="1196752"/>
            <a:ext cx="8299648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579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7F7C51-10DF-460B-877E-EB41A40B6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840" y="404664"/>
            <a:ext cx="6291808" cy="838200"/>
          </a:xfrm>
        </p:spPr>
        <p:txBody>
          <a:bodyPr/>
          <a:lstStyle/>
          <a:p>
            <a:r>
              <a:rPr lang="ru-RU" dirty="0"/>
              <a:t>ИВОЛГА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5DE129A-19EE-4E0F-852A-CA456B65BB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540" y="1096459"/>
            <a:ext cx="9074460" cy="579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69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89F223-965D-4D43-B004-864704014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58775"/>
            <a:ext cx="8686800" cy="83820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FA34B1A-7844-445D-B9CE-62291A8A34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260648"/>
            <a:ext cx="8686800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50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8430B9-7FED-41D6-AF5D-EA12317C8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832" y="404664"/>
            <a:ext cx="8686800" cy="838200"/>
          </a:xfrm>
        </p:spPr>
        <p:txBody>
          <a:bodyPr/>
          <a:lstStyle/>
          <a:p>
            <a:r>
              <a:rPr lang="ru-RU" dirty="0"/>
              <a:t>ЗАРЯНКА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CA36E92-B134-4120-B284-DB1D5BA34F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548" y="1314872"/>
            <a:ext cx="8136904" cy="554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01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BF39DE-D338-45A5-B1F3-2E3B61717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800" y="440635"/>
            <a:ext cx="6723856" cy="838200"/>
          </a:xfrm>
        </p:spPr>
        <p:txBody>
          <a:bodyPr/>
          <a:lstStyle/>
          <a:p>
            <a:r>
              <a:rPr lang="ru-RU" dirty="0"/>
              <a:t>ГОРИХВОСТКА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1214266-C54B-4DC4-807A-1B33311A08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876" y="1295400"/>
            <a:ext cx="7920248" cy="557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697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F29D49-34B2-4D60-AB62-5169A1B37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864" y="457200"/>
            <a:ext cx="8182744" cy="838200"/>
          </a:xfrm>
        </p:spPr>
        <p:txBody>
          <a:bodyPr/>
          <a:lstStyle/>
          <a:p>
            <a:r>
              <a:rPr lang="ru-RU" dirty="0"/>
              <a:t>ЗЯБЛИК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2EDF6BB-A92E-497B-BD1D-CBA471CE7B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1138364"/>
            <a:ext cx="7920880" cy="571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889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E42E24-1DC7-40A1-8577-BDB902CFE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864" y="348556"/>
            <a:ext cx="8686800" cy="838200"/>
          </a:xfrm>
        </p:spPr>
        <p:txBody>
          <a:bodyPr/>
          <a:lstStyle/>
          <a:p>
            <a:r>
              <a:rPr lang="ru-RU" dirty="0"/>
              <a:t>КЛЕСТ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BDEC424-946C-45B0-BA1C-483115567B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268" y="1196752"/>
            <a:ext cx="8367464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423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711B54-5DB9-4292-B865-27A2FC397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800" y="332656"/>
            <a:ext cx="8686800" cy="838200"/>
          </a:xfrm>
        </p:spPr>
        <p:txBody>
          <a:bodyPr/>
          <a:lstStyle/>
          <a:p>
            <a:r>
              <a:rPr lang="ru-RU" dirty="0"/>
              <a:t>СВИРИСТЕЛЬ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A3FE025-5B42-40A0-8302-DA62E87FAF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929" y="1135156"/>
            <a:ext cx="9054587" cy="577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57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F7FBE9-CFEE-44B7-B4AA-8A3EA3619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76" y="404664"/>
            <a:ext cx="8686800" cy="838200"/>
          </a:xfrm>
        </p:spPr>
        <p:txBody>
          <a:bodyPr/>
          <a:lstStyle/>
          <a:p>
            <a:r>
              <a:rPr lang="ru-RU" dirty="0"/>
              <a:t>ТРЯСОГУЗКА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487C592F-E1AF-47A8-9A36-7AC0F2AC5F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487" y="1124744"/>
            <a:ext cx="8534400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39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201EC8-BB4D-4AE3-9D59-548888629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D3E6DF1-1A50-4DAA-B35E-D6CC581525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548680"/>
            <a:ext cx="8839200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382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7EA1DC-AB65-43FA-BD9F-48A015888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800" y="309126"/>
            <a:ext cx="8686800" cy="838200"/>
          </a:xfrm>
        </p:spPr>
        <p:txBody>
          <a:bodyPr/>
          <a:lstStyle/>
          <a:p>
            <a:r>
              <a:rPr lang="ru-RU" dirty="0"/>
              <a:t>КЕДРОВКА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3956E4D-5BC4-4DC6-8569-10CC80371C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496" y="1124744"/>
            <a:ext cx="8522704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45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81E9D6-5B91-4BD9-A513-DB99E9F68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A46972A-A33F-44E2-A95B-81669B441C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260648"/>
            <a:ext cx="8839200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87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6140B2-C64B-4D90-A0A8-44649C683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864" y="419100"/>
            <a:ext cx="5643736" cy="838200"/>
          </a:xfrm>
        </p:spPr>
        <p:txBody>
          <a:bodyPr/>
          <a:lstStyle/>
          <a:p>
            <a:r>
              <a:rPr lang="ru-RU" dirty="0"/>
              <a:t>кобчик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900AA55-903F-4956-9D91-FDAF6576F5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1124744"/>
            <a:ext cx="7992888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60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0F1244-F298-453F-9848-0D3ABD480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9912" y="476672"/>
            <a:ext cx="8686800" cy="838200"/>
          </a:xfrm>
        </p:spPr>
        <p:txBody>
          <a:bodyPr/>
          <a:lstStyle/>
          <a:p>
            <a:r>
              <a:rPr lang="ru-RU" dirty="0"/>
              <a:t>ДЯТЕЛ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83EC5BF-7D41-4E6B-B9DE-4F60C888D4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1124744"/>
            <a:ext cx="7920880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2890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89F6AB-286D-4C03-A988-3A09556AF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8216" y="457200"/>
            <a:ext cx="6075784" cy="838200"/>
          </a:xfrm>
        </p:spPr>
        <p:txBody>
          <a:bodyPr/>
          <a:lstStyle/>
          <a:p>
            <a:r>
              <a:rPr lang="ru-RU" dirty="0"/>
              <a:t>ВОРОБЕЙ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CD0F1FB-27F4-4433-8713-2B9466EF12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124744"/>
            <a:ext cx="8640960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1364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F37EFB-BAEF-424F-8E69-95B7419FD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5936" y="548680"/>
            <a:ext cx="5351388" cy="838200"/>
          </a:xfrm>
        </p:spPr>
        <p:txBody>
          <a:bodyPr/>
          <a:lstStyle/>
          <a:p>
            <a:r>
              <a:rPr lang="ru-RU" dirty="0"/>
              <a:t>сова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05776756-E97D-4DA7-AA5E-36A13E2B64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1214736"/>
            <a:ext cx="8568952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42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C3BCC2-77C5-41CD-A644-FE15FD202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AA937B9-7A20-4A8F-987C-320F47B72A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0"/>
            <a:ext cx="7776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525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www.balatsky.ru/Cuc_Russii/Cuckooo.files/image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196752"/>
            <a:ext cx="5400600" cy="551874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331640" y="476672"/>
            <a:ext cx="6497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Franklin Gothic Heavy" pitchFamily="34" charset="0"/>
              </a:rPr>
              <a:t>НЕ  ТРОГАЙ ПТИЧЬИХ ГНЁЗД!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cs607629.vk.me/v607629305/5a91/1431vKEANz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340768"/>
            <a:ext cx="6327132" cy="514079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91680" y="620688"/>
            <a:ext cx="6606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Franklin Gothic Heavy" pitchFamily="34" charset="0"/>
              </a:rPr>
              <a:t>НЕ  ТРОГАЙТЕ   ПТЕНЦОВ!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332656"/>
            <a:ext cx="8686800" cy="574746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8800" dirty="0">
                <a:latin typeface="Franklin Gothic Demi" pitchFamily="34" charset="0"/>
              </a:rPr>
              <a:t>УДИВИТЕЛЬНЫЕ  ФАКТЫ  ИЗ  ЖИЗНИ  ПТИЦ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9B2951-0E15-40E3-A43B-C29CFD757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7011660-9E9A-4AEB-8116-A6E537F56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457200"/>
            <a:ext cx="8991600" cy="614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458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88913"/>
            <a:ext cx="8435975" cy="5937250"/>
          </a:xfrm>
        </p:spPr>
        <p:txBody>
          <a:bodyPr/>
          <a:lstStyle/>
          <a:p>
            <a:r>
              <a:rPr lang="ru-RU" sz="3600" b="1" dirty="0"/>
              <a:t>Самая маленькая птица</a:t>
            </a:r>
            <a:r>
              <a:rPr lang="ru-RU" sz="2800" dirty="0"/>
              <a:t>– колибри-пчелка. Ее длина всего 5,7 см, вес 1,6 г. Скорость полета колибри-пчелок 80 км/ч, в полете они жужжат, как пчелы из-за высокой частоты движения крыльев (80-100 взмахов в секунду).</a:t>
            </a:r>
            <a:r>
              <a:rPr lang="ru-RU" dirty="0"/>
              <a:t> </a:t>
            </a:r>
          </a:p>
        </p:txBody>
      </p:sp>
      <p:pic>
        <p:nvPicPr>
          <p:cNvPr id="14343" name="Picture 7" descr="Картинка 3 из 8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2708275"/>
            <a:ext cx="2867025" cy="3810000"/>
          </a:xfrm>
          <a:prstGeom prst="rect">
            <a:avLst/>
          </a:prstGeom>
          <a:noFill/>
        </p:spPr>
      </p:pic>
      <p:pic>
        <p:nvPicPr>
          <p:cNvPr id="14345" name="Picture 9" descr="Картинка 2 из 83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2708275"/>
            <a:ext cx="5076825" cy="3390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60350"/>
            <a:ext cx="8229600" cy="5865813"/>
          </a:xfrm>
        </p:spPr>
        <p:txBody>
          <a:bodyPr/>
          <a:lstStyle/>
          <a:p>
            <a:pPr>
              <a:buFontTx/>
              <a:buNone/>
            </a:pPr>
            <a:r>
              <a:rPr lang="ru-RU" sz="2800" dirty="0"/>
              <a:t>	Питаются колибри нектаром, зависая перед цветами и высасывая содержимое тонким длинным клювом, а также мелкими насекомыми, обитающими в цветах. Гнезда колибри-пчелок по размерам не превышают наперсток.</a:t>
            </a:r>
            <a:br>
              <a:rPr lang="ru-RU" sz="2800" dirty="0"/>
            </a:br>
            <a:endParaRPr lang="ru-RU" sz="2800" dirty="0"/>
          </a:p>
          <a:p>
            <a:endParaRPr lang="ru-RU" sz="2800" dirty="0"/>
          </a:p>
        </p:txBody>
      </p:sp>
      <p:pic>
        <p:nvPicPr>
          <p:cNvPr id="15367" name="Picture 7" descr="Картинка 9 из 8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775" y="2636838"/>
            <a:ext cx="5400675" cy="40433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88913"/>
            <a:ext cx="8964613" cy="5937250"/>
          </a:xfrm>
        </p:spPr>
        <p:txBody>
          <a:bodyPr/>
          <a:lstStyle/>
          <a:p>
            <a:pPr>
              <a:buFontTx/>
              <a:buNone/>
            </a:pPr>
            <a:r>
              <a:rPr lang="ru-RU" sz="2800" b="1" dirty="0"/>
              <a:t>	</a:t>
            </a:r>
            <a:r>
              <a:rPr lang="ru-RU" sz="3600" b="1" dirty="0"/>
              <a:t>Самой большой птицей </a:t>
            </a:r>
            <a:r>
              <a:rPr lang="ru-RU" sz="2800" b="1" dirty="0"/>
              <a:t>на планете</a:t>
            </a:r>
            <a:r>
              <a:rPr lang="ru-RU" sz="2800" dirty="0"/>
              <a:t> сейчас является африканский страус – его рост достигает 2,7 м, а вес – 175 кг. Длинная шея увенчана маленькой головой с плоским клювом.</a:t>
            </a:r>
            <a:r>
              <a:rPr lang="ru-RU" dirty="0"/>
              <a:t> </a:t>
            </a:r>
          </a:p>
        </p:txBody>
      </p:sp>
      <p:pic>
        <p:nvPicPr>
          <p:cNvPr id="11269" name="Picture 5" descr="Картинка 5 из 405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2852738"/>
            <a:ext cx="5580063" cy="3465512"/>
          </a:xfrm>
          <a:prstGeom prst="rect">
            <a:avLst/>
          </a:prstGeom>
          <a:noFill/>
        </p:spPr>
      </p:pic>
      <p:pic>
        <p:nvPicPr>
          <p:cNvPr id="11271" name="Picture 7" descr="Картинка 15 из 405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2133600"/>
            <a:ext cx="2860675" cy="3384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64163" y="260350"/>
            <a:ext cx="3600450" cy="6264275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ru-RU" dirty="0"/>
              <a:t> Кстати, глаза у страусов настолько большие, что превышают размером их же мозг. Страус – птица нелетающая, поэтому ноги развиты у него гораздо лучше, чем крылья </a:t>
            </a:r>
          </a:p>
          <a:p>
            <a:pPr>
              <a:lnSpc>
                <a:spcPct val="90000"/>
              </a:lnSpc>
            </a:pPr>
            <a:endParaRPr lang="ru-RU" dirty="0"/>
          </a:p>
        </p:txBody>
      </p:sp>
      <p:pic>
        <p:nvPicPr>
          <p:cNvPr id="12293" name="Picture 5" descr="Картинка 19 из 405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5018088" cy="5616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B635B8-A776-4AB9-A976-46461DC2B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1800F36-1786-4BF7-8433-4E626BC0F2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332656"/>
            <a:ext cx="8839200" cy="633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099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EF83D1-D144-4566-8A0C-D274C3E37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D69D556-82A4-4406-8BF4-6E6433F424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228600"/>
            <a:ext cx="88392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41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99766-D821-437C-81B6-FF2723EC6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0" y="289000"/>
            <a:ext cx="8326760" cy="907752"/>
          </a:xfrm>
        </p:spPr>
        <p:txBody>
          <a:bodyPr/>
          <a:lstStyle/>
          <a:p>
            <a:r>
              <a:rPr lang="ru-RU" dirty="0"/>
              <a:t>ГРАЧ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7DD22CA-BC7D-4C65-98F9-EF44A96592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196752"/>
            <a:ext cx="8712968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26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792088"/>
          </a:xfrm>
        </p:spPr>
        <p:txBody>
          <a:bodyPr/>
          <a:lstStyle/>
          <a:p>
            <a:r>
              <a:rPr lang="ru-RU" dirty="0"/>
              <a:t>                      </a:t>
            </a:r>
            <a:r>
              <a:rPr lang="ru-RU" dirty="0">
                <a:latin typeface="Franklin Gothic Heavy" pitchFamily="34" charset="0"/>
              </a:rPr>
              <a:t>ЖАВОРОНОК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http://pernatidruzi.org.ua/pictures/napoljax/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52736"/>
            <a:ext cx="8424936" cy="5592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/>
          </p:cNvSpPr>
          <p:nvPr>
            <p:ph type="title"/>
          </p:nvPr>
        </p:nvSpPr>
        <p:spPr bwMode="auto">
          <a:xfrm>
            <a:off x="304800" y="0"/>
            <a:ext cx="8686800" cy="90872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ru-RU" b="1" cap="none" dirty="0"/>
              <a:t>                            </a:t>
            </a:r>
            <a:r>
              <a:rPr lang="ru-RU" cap="none" dirty="0">
                <a:latin typeface="Franklin Gothic Heavy" pitchFamily="34" charset="0"/>
              </a:rPr>
              <a:t>СКВОРЕЦ</a:t>
            </a:r>
          </a:p>
        </p:txBody>
      </p:sp>
      <p:sp>
        <p:nvSpPr>
          <p:cNvPr id="114691" name="Rectangle 3"/>
          <p:cNvSpPr>
            <a:spLocks noGrp="1"/>
          </p:cNvSpPr>
          <p:nvPr>
            <p:ph type="body" idx="1"/>
          </p:nvPr>
        </p:nvSpPr>
        <p:spPr>
          <a:xfrm>
            <a:off x="3131840" y="3068960"/>
            <a:ext cx="4392488" cy="301116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4692" name="Picture 4" descr="starling_adul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16330"/>
            <a:ext cx="7921327" cy="594167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CD6FF3-4327-4936-ADA7-10CC4CF7F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457200"/>
            <a:ext cx="8686800" cy="838200"/>
          </a:xfrm>
        </p:spPr>
        <p:txBody>
          <a:bodyPr/>
          <a:lstStyle/>
          <a:p>
            <a:r>
              <a:rPr lang="ru-RU" dirty="0"/>
              <a:t>МУХОЛОВКА-ПЕСТРУШКА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A5B06A54-00CC-485D-BA10-B7C51E9544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900" y="1295400"/>
            <a:ext cx="9067100" cy="571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36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C4CB79-44C6-468D-B869-CBB03AB60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784" y="322379"/>
            <a:ext cx="8686800" cy="838200"/>
          </a:xfrm>
        </p:spPr>
        <p:txBody>
          <a:bodyPr/>
          <a:lstStyle/>
          <a:p>
            <a:r>
              <a:rPr lang="ru-RU" dirty="0"/>
              <a:t>КУКУШКА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C17B206A-082C-4FCC-8256-6C97161F2A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6873" y="1124745"/>
            <a:ext cx="8399338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98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nechkinsky.ru/upload/medialibrary/5c3/5c35adbc285099eefe56bbaef33399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852990"/>
            <a:ext cx="7776864" cy="57712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444</TotalTime>
  <Words>173</Words>
  <Application>Microsoft Office PowerPoint</Application>
  <PresentationFormat>Экран (4:3)</PresentationFormat>
  <Paragraphs>26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1" baseType="lpstr">
      <vt:lpstr>Franklin Gothic Book</vt:lpstr>
      <vt:lpstr>Franklin Gothic Demi</vt:lpstr>
      <vt:lpstr>Franklin Gothic Heavy</vt:lpstr>
      <vt:lpstr>Franklin Gothic Medium</vt:lpstr>
      <vt:lpstr>Wingdings 2</vt:lpstr>
      <vt:lpstr>Трек</vt:lpstr>
      <vt:lpstr>Презентация PowerPoint</vt:lpstr>
      <vt:lpstr>Презентация PowerPoint</vt:lpstr>
      <vt:lpstr>Презентация PowerPoint</vt:lpstr>
      <vt:lpstr>ГРАЧ</vt:lpstr>
      <vt:lpstr>                      ЖАВОРОНОК</vt:lpstr>
      <vt:lpstr>                            СКВОРЕЦ</vt:lpstr>
      <vt:lpstr>МУХОЛОВКА-ПЕСТРУШКА</vt:lpstr>
      <vt:lpstr>КУКУШКА</vt:lpstr>
      <vt:lpstr>Презентация PowerPoint</vt:lpstr>
      <vt:lpstr>ЛАСТОЧКА</vt:lpstr>
      <vt:lpstr>СОЛОВЕЙ</vt:lpstr>
      <vt:lpstr>ИВОЛГА</vt:lpstr>
      <vt:lpstr>Презентация PowerPoint</vt:lpstr>
      <vt:lpstr>ЗАРЯНКА</vt:lpstr>
      <vt:lpstr>ГОРИХВОСТКА</vt:lpstr>
      <vt:lpstr>ЗЯБЛИК</vt:lpstr>
      <vt:lpstr>КЛЕСТ</vt:lpstr>
      <vt:lpstr>СВИРИСТЕЛЬ</vt:lpstr>
      <vt:lpstr>ТРЯСОГУЗКА</vt:lpstr>
      <vt:lpstr>КЕДРОВКА</vt:lpstr>
      <vt:lpstr>Презентация PowerPoint</vt:lpstr>
      <vt:lpstr>кобчик</vt:lpstr>
      <vt:lpstr>ДЯТЕЛ</vt:lpstr>
      <vt:lpstr>ВОРОБЕЙ</vt:lpstr>
      <vt:lpstr>сова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Наши                     друзья -                    птицы</dc:title>
  <cp:lastModifiedBy>Пользователь</cp:lastModifiedBy>
  <cp:revision>61</cp:revision>
  <dcterms:modified xsi:type="dcterms:W3CDTF">2021-04-08T22:42:15Z</dcterms:modified>
</cp:coreProperties>
</file>