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709" autoAdjust="0"/>
  </p:normalViewPr>
  <p:slideViewPr>
    <p:cSldViewPr>
      <p:cViewPr varScale="1">
        <p:scale>
          <a:sx n="65" d="100"/>
          <a:sy n="65" d="100"/>
        </p:scale>
        <p:origin x="-109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881B-D35B-45AA-B2A6-B51CF841D55C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46CC-3FDC-4A52-899E-8994295BFD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6246CC-3FDC-4A52-899E-8994295BFD4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060BB-DDE6-42BA-916D-1DF9EB65AAD4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49966-1037-4A42-BF26-F39D11E94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621510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357158" y="214290"/>
            <a:ext cx="8072494" cy="6215106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400" b="1" dirty="0" smtClean="0">
                <a:solidFill>
                  <a:srgbClr val="0070C0"/>
                </a:solidFill>
              </a:rPr>
              <a:t>Открытый урок по табасаранскому языку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sz="5400" b="1" dirty="0" smtClean="0">
                <a:solidFill>
                  <a:srgbClr val="FF0000"/>
                </a:solidFill>
              </a:rPr>
              <a:t>по теме: «Звуки и буквы». </a:t>
            </a:r>
          </a:p>
          <a:p>
            <a:r>
              <a:rPr lang="ru-RU" sz="5400" b="1" dirty="0" smtClean="0">
                <a:solidFill>
                  <a:srgbClr val="FF0000"/>
                </a:solidFill>
              </a:rPr>
              <a:t>5 </a:t>
            </a:r>
            <a:r>
              <a:rPr lang="ru-RU" sz="5400" b="1" dirty="0" err="1" smtClean="0">
                <a:solidFill>
                  <a:srgbClr val="FF0000"/>
                </a:solidFill>
              </a:rPr>
              <a:t>в,г</a:t>
            </a:r>
            <a:r>
              <a:rPr lang="ru-RU" sz="5400" b="1" dirty="0" smtClean="0">
                <a:solidFill>
                  <a:srgbClr val="FF0000"/>
                </a:solidFill>
              </a:rPr>
              <a:t> класс.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Учитель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ru-RU" b="1" dirty="0" err="1" smtClean="0">
                <a:solidFill>
                  <a:srgbClr val="FF0000"/>
                </a:solidFill>
              </a:rPr>
              <a:t>Шихрагимова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Д.С.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b="1" dirty="0" err="1" smtClean="0">
                <a:solidFill>
                  <a:srgbClr val="FF0000"/>
                </a:solidFill>
              </a:rPr>
              <a:t>Дюзи</a:t>
            </a:r>
            <a:r>
              <a:rPr lang="ru-RU" sz="4900" b="1" dirty="0" smtClean="0">
                <a:solidFill>
                  <a:srgbClr val="FF0000"/>
                </a:solidFill>
              </a:rPr>
              <a:t> </a:t>
            </a:r>
            <a:r>
              <a:rPr lang="ru-RU" sz="4900" b="1" dirty="0" err="1" smtClean="0">
                <a:solidFill>
                  <a:srgbClr val="FF0000"/>
                </a:solidFill>
              </a:rPr>
              <a:t>жавабар</a:t>
            </a:r>
            <a:r>
              <a:rPr lang="ru-RU" sz="4900" b="1" dirty="0" smtClean="0">
                <a:solidFill>
                  <a:srgbClr val="FF0000"/>
                </a:solidFill>
              </a:rPr>
              <a:t>.</a:t>
            </a:r>
            <a:br>
              <a:rPr lang="ru-RU" sz="4900" b="1" dirty="0" smtClean="0">
                <a:solidFill>
                  <a:srgbClr val="FF0000"/>
                </a:solidFill>
              </a:rPr>
            </a:br>
            <a:r>
              <a:rPr lang="ru-RU" dirty="0" smtClean="0"/>
              <a:t>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1.-В</a:t>
            </a:r>
          </a:p>
          <a:p>
            <a:r>
              <a:rPr lang="ru-RU" dirty="0" smtClean="0"/>
              <a:t>2.-А</a:t>
            </a:r>
          </a:p>
          <a:p>
            <a:r>
              <a:rPr lang="ru-RU" dirty="0" smtClean="0"/>
              <a:t>3.-Б</a:t>
            </a:r>
          </a:p>
          <a:p>
            <a:r>
              <a:rPr lang="ru-RU" dirty="0" smtClean="0"/>
              <a:t>4.-Б</a:t>
            </a:r>
          </a:p>
          <a:p>
            <a:r>
              <a:rPr lang="ru-RU" dirty="0" smtClean="0"/>
              <a:t>                                   В.</a:t>
            </a:r>
          </a:p>
          <a:p>
            <a:r>
              <a:rPr lang="ru-RU" dirty="0" smtClean="0"/>
              <a:t>1. «отлично»,</a:t>
            </a:r>
            <a:r>
              <a:rPr lang="ru-RU" dirty="0" err="1" smtClean="0"/>
              <a:t>фотокружокдиъ</a:t>
            </a:r>
            <a:r>
              <a:rPr lang="ru-RU" dirty="0" smtClean="0"/>
              <a:t>, </a:t>
            </a:r>
            <a:r>
              <a:rPr lang="ru-RU" dirty="0" err="1" smtClean="0"/>
              <a:t>выставка,выходной,елка,директор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2.Уьсман, </a:t>
            </a:r>
            <a:r>
              <a:rPr lang="ru-RU" dirty="0" err="1" smtClean="0"/>
              <a:t>Аьдил</a:t>
            </a:r>
            <a:r>
              <a:rPr lang="ru-RU" dirty="0" smtClean="0"/>
              <a:t>, </a:t>
            </a:r>
            <a:r>
              <a:rPr lang="ru-RU" dirty="0" err="1" smtClean="0"/>
              <a:t>Уьмар</a:t>
            </a:r>
            <a:r>
              <a:rPr lang="ru-RU" dirty="0" smtClean="0"/>
              <a:t>, </a:t>
            </a:r>
            <a:r>
              <a:rPr lang="ru-RU" dirty="0" err="1" smtClean="0"/>
              <a:t>Аьйна,аьраба,сяаьт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Дарснан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натижа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Хулан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ляхин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Исихъ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тувнайи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ибарйирихъ</a:t>
            </a:r>
            <a:r>
              <a:rPr lang="ru-RU" b="1" dirty="0" smtClean="0">
                <a:solidFill>
                  <a:srgbClr val="FF0000"/>
                </a:solidFill>
              </a:rPr>
              <a:t> лазим </a:t>
            </a:r>
            <a:r>
              <a:rPr lang="ru-RU" b="1" dirty="0" err="1" smtClean="0">
                <a:solidFill>
                  <a:srgbClr val="FF0000"/>
                </a:solidFill>
              </a:rPr>
              <a:t>вуйи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аьхирар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хъаай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2Яваш… </a:t>
            </a:r>
            <a:r>
              <a:rPr lang="ru-RU" dirty="0" err="1" smtClean="0"/>
              <a:t>улхура,бахт</a:t>
            </a:r>
            <a:r>
              <a:rPr lang="ru-RU" dirty="0" smtClean="0"/>
              <a:t>… </a:t>
            </a:r>
            <a:r>
              <a:rPr lang="ru-RU" dirty="0" err="1" smtClean="0"/>
              <a:t>инсан</a:t>
            </a:r>
            <a:r>
              <a:rPr lang="ru-RU" dirty="0" smtClean="0"/>
              <a:t>, </a:t>
            </a:r>
            <a:r>
              <a:rPr lang="ru-RU" dirty="0" err="1" smtClean="0"/>
              <a:t>кьарни</a:t>
            </a:r>
            <a:r>
              <a:rPr lang="ru-RU" dirty="0" smtClean="0"/>
              <a:t> т1ибху…, </a:t>
            </a:r>
            <a:r>
              <a:rPr lang="ru-RU" dirty="0" err="1" smtClean="0"/>
              <a:t>ма</a:t>
            </a:r>
            <a:r>
              <a:rPr lang="ru-RU" dirty="0" smtClean="0"/>
              <a:t>… </a:t>
            </a:r>
            <a:r>
              <a:rPr lang="ru-RU" dirty="0" err="1" smtClean="0"/>
              <a:t>уьл</a:t>
            </a:r>
            <a:r>
              <a:rPr lang="ru-RU" dirty="0" smtClean="0"/>
              <a:t>, </a:t>
            </a:r>
            <a:r>
              <a:rPr lang="ru-RU" dirty="0" err="1" smtClean="0"/>
              <a:t>ягъ</a:t>
            </a:r>
            <a:r>
              <a:rPr lang="ru-RU" dirty="0" smtClean="0"/>
              <a:t>… </a:t>
            </a:r>
            <a:r>
              <a:rPr lang="ru-RU" dirty="0" err="1" smtClean="0"/>
              <a:t>гьар</a:t>
            </a:r>
            <a:r>
              <a:rPr lang="ru-RU" dirty="0" smtClean="0"/>
              <a:t>, </a:t>
            </a:r>
            <a:r>
              <a:rPr lang="ru-RU" dirty="0" err="1" smtClean="0"/>
              <a:t>баяр</a:t>
            </a:r>
            <a:r>
              <a:rPr lang="ru-RU" dirty="0" smtClean="0"/>
              <a:t> жик1у…,Ахмед </a:t>
            </a:r>
            <a:r>
              <a:rPr lang="ru-RU" dirty="0" err="1" smtClean="0"/>
              <a:t>дахъ</a:t>
            </a:r>
            <a:r>
              <a:rPr lang="ru-RU" dirty="0" smtClean="0"/>
              <a:t>…,</a:t>
            </a:r>
            <a:r>
              <a:rPr lang="ru-RU" dirty="0" err="1" smtClean="0"/>
              <a:t>кьуткь</a:t>
            </a:r>
            <a:r>
              <a:rPr lang="ru-RU" dirty="0" smtClean="0"/>
              <a:t>… </a:t>
            </a:r>
            <a:r>
              <a:rPr lang="ru-RU" dirty="0" err="1" smtClean="0"/>
              <a:t>арфани</a:t>
            </a:r>
            <a:r>
              <a:rPr lang="ru-RU" dirty="0" smtClean="0"/>
              <a:t>, </a:t>
            </a:r>
            <a:r>
              <a:rPr lang="ru-RU" dirty="0" err="1" smtClean="0"/>
              <a:t>кагъзар</a:t>
            </a:r>
            <a:r>
              <a:rPr lang="ru-RU" dirty="0" smtClean="0"/>
              <a:t> …к1ура, </a:t>
            </a:r>
            <a:r>
              <a:rPr lang="ru-RU" dirty="0" err="1" smtClean="0"/>
              <a:t>йиф</a:t>
            </a:r>
            <a:r>
              <a:rPr lang="ru-RU" dirty="0" smtClean="0"/>
              <a:t> …</a:t>
            </a:r>
            <a:r>
              <a:rPr lang="ru-RU" dirty="0" err="1" smtClean="0"/>
              <a:t>гъура</a:t>
            </a:r>
            <a:r>
              <a:rPr lang="ru-RU" dirty="0" smtClean="0"/>
              <a:t>, </a:t>
            </a:r>
            <a:r>
              <a:rPr lang="ru-RU" dirty="0" err="1" smtClean="0"/>
              <a:t>тумар</a:t>
            </a:r>
            <a:r>
              <a:rPr lang="ru-RU" dirty="0" smtClean="0"/>
              <a:t>  …</a:t>
            </a:r>
            <a:r>
              <a:rPr lang="ru-RU" dirty="0" err="1" smtClean="0"/>
              <a:t>зура</a:t>
            </a:r>
            <a:r>
              <a:rPr lang="ru-RU" dirty="0" smtClean="0"/>
              <a:t>, </a:t>
            </a:r>
            <a:r>
              <a:rPr lang="ru-RU" dirty="0" err="1" smtClean="0"/>
              <a:t>зарб</a:t>
            </a:r>
            <a:r>
              <a:rPr lang="ru-RU" dirty="0" smtClean="0"/>
              <a:t>… </a:t>
            </a:r>
            <a:r>
              <a:rPr lang="ru-RU" dirty="0" err="1" smtClean="0"/>
              <a:t>жабгъура</a:t>
            </a:r>
            <a:r>
              <a:rPr lang="ru-RU" dirty="0" smtClean="0"/>
              <a:t>, </a:t>
            </a:r>
            <a:r>
              <a:rPr lang="ru-RU" dirty="0" err="1" smtClean="0"/>
              <a:t>китаб</a:t>
            </a:r>
            <a:r>
              <a:rPr lang="ru-RU" dirty="0" smtClean="0"/>
              <a:t> …</a:t>
            </a:r>
            <a:r>
              <a:rPr lang="ru-RU" dirty="0" err="1" smtClean="0"/>
              <a:t>хура</a:t>
            </a:r>
            <a:r>
              <a:rPr lang="ru-RU" dirty="0" smtClean="0"/>
              <a:t>, </a:t>
            </a:r>
            <a:r>
              <a:rPr lang="ru-RU" dirty="0" err="1" smtClean="0"/>
              <a:t>кагъаз</a:t>
            </a:r>
            <a:r>
              <a:rPr lang="ru-RU" dirty="0" smtClean="0"/>
              <a:t> …к1ура.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Гьаму</a:t>
            </a:r>
            <a:r>
              <a:rPr lang="ru-RU" sz="3200" b="1" dirty="0" smtClean="0">
                <a:solidFill>
                  <a:srgbClr val="FF0000"/>
                </a:solidFill>
              </a:rPr>
              <a:t> ккат1ат1арццу </a:t>
            </a:r>
            <a:r>
              <a:rPr lang="ru-RU" sz="3200" b="1" dirty="0" err="1" smtClean="0">
                <a:solidFill>
                  <a:srgbClr val="FF0000"/>
                </a:solidFill>
              </a:rPr>
              <a:t>предложенйир</a:t>
            </a:r>
            <a:r>
              <a:rPr lang="ru-RU" sz="3200" b="1" dirty="0" smtClean="0">
                <a:solidFill>
                  <a:srgbClr val="FF0000"/>
                </a:solidFill>
              </a:rPr>
              <a:t> ккат1арццай</a:t>
            </a:r>
            <a:r>
              <a:rPr lang="ru-RU" sz="3200" b="1" dirty="0" smtClean="0">
                <a:solidFill>
                  <a:srgbClr val="FF0000"/>
                </a:solidFill>
              </a:rPr>
              <a:t>. </a:t>
            </a:r>
            <a:r>
              <a:rPr lang="ru-RU" sz="3200" b="1" dirty="0" err="1" smtClean="0">
                <a:solidFill>
                  <a:srgbClr val="FF0000"/>
                </a:solidFill>
              </a:rPr>
              <a:t>Дюзмиш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гъабши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ихтилатниин</a:t>
            </a:r>
            <a:r>
              <a:rPr lang="ru-RU" sz="3200" b="1" dirty="0" smtClean="0">
                <a:solidFill>
                  <a:srgbClr val="FF0000"/>
                </a:solidFill>
              </a:rPr>
              <a:t> к1ул </a:t>
            </a:r>
            <a:r>
              <a:rPr lang="ru-RU" sz="3200" b="1" dirty="0" err="1" smtClean="0">
                <a:solidFill>
                  <a:srgbClr val="FF0000"/>
                </a:solidFill>
              </a:rPr>
              <a:t>иливуб</a:t>
            </a:r>
            <a:r>
              <a:rPr lang="ru-RU" sz="3200" b="1" dirty="0" smtClean="0">
                <a:solidFill>
                  <a:srgbClr val="FF0000"/>
                </a:solidFill>
              </a:rPr>
              <a:t>.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Зенг</a:t>
            </a:r>
            <a:r>
              <a:rPr lang="ru-RU" sz="3600" dirty="0" smtClean="0"/>
              <a:t>  </a:t>
            </a:r>
            <a:r>
              <a:rPr lang="ru-RU" sz="3600" dirty="0" err="1" smtClean="0"/>
              <a:t>гъиву</a:t>
            </a:r>
            <a:r>
              <a:rPr lang="ru-RU" sz="3600" dirty="0" smtClean="0"/>
              <a:t>. </a:t>
            </a:r>
            <a:r>
              <a:rPr lang="ru-RU" sz="3600" dirty="0" err="1" smtClean="0"/>
              <a:t>Баяр</a:t>
            </a:r>
            <a:r>
              <a:rPr lang="ru-RU" sz="3600" dirty="0" smtClean="0"/>
              <a:t> </a:t>
            </a:r>
            <a:r>
              <a:rPr lang="ru-RU" sz="3600" dirty="0" err="1" smtClean="0"/>
              <a:t>деу</a:t>
            </a:r>
            <a:r>
              <a:rPr lang="ru-RU" sz="3600" dirty="0" smtClean="0"/>
              <a:t>. </a:t>
            </a:r>
            <a:r>
              <a:rPr lang="ru-RU" sz="3600" dirty="0" err="1" smtClean="0"/>
              <a:t>Мялим</a:t>
            </a:r>
            <a:r>
              <a:rPr lang="ru-RU" sz="3600" dirty="0" smtClean="0"/>
              <a:t> </a:t>
            </a:r>
            <a:r>
              <a:rPr lang="ru-RU" sz="3600" dirty="0" err="1" smtClean="0"/>
              <a:t>гъафи</a:t>
            </a:r>
            <a:r>
              <a:rPr lang="ru-RU" sz="3600" dirty="0" smtClean="0"/>
              <a:t>. Вари </a:t>
            </a:r>
            <a:r>
              <a:rPr lang="ru-RU" sz="3600" dirty="0" err="1" smtClean="0"/>
              <a:t>ккебехъу</a:t>
            </a:r>
            <a:r>
              <a:rPr lang="ru-RU" sz="3600" dirty="0" smtClean="0"/>
              <a:t>. </a:t>
            </a:r>
            <a:r>
              <a:rPr lang="ru-RU" sz="3600" dirty="0" err="1" smtClean="0"/>
              <a:t>Раккник</a:t>
            </a:r>
            <a:r>
              <a:rPr lang="ru-RU" sz="3600" dirty="0" smtClean="0"/>
              <a:t> кучу. Фарман уч1ву. </a:t>
            </a:r>
            <a:r>
              <a:rPr lang="ru-RU" sz="3600" dirty="0" err="1" smtClean="0"/>
              <a:t>Мялимди</a:t>
            </a:r>
            <a:r>
              <a:rPr lang="ru-RU" sz="3600" dirty="0" smtClean="0"/>
              <a:t> </a:t>
            </a:r>
            <a:r>
              <a:rPr lang="ru-RU" sz="3600" dirty="0" err="1" smtClean="0"/>
              <a:t>гьерху</a:t>
            </a:r>
            <a:r>
              <a:rPr lang="ru-RU" sz="3600" dirty="0" smtClean="0"/>
              <a:t>. </a:t>
            </a:r>
            <a:r>
              <a:rPr lang="ru-RU" sz="3600" dirty="0" err="1" smtClean="0"/>
              <a:t>Фармну</a:t>
            </a:r>
            <a:r>
              <a:rPr lang="ru-RU" sz="3600" dirty="0" smtClean="0"/>
              <a:t> к1ул </a:t>
            </a:r>
            <a:r>
              <a:rPr lang="ru-RU" sz="3600" dirty="0" err="1" smtClean="0"/>
              <a:t>эбху</a:t>
            </a:r>
            <a:r>
              <a:rPr lang="ru-RU" sz="3600" dirty="0" smtClean="0"/>
              <a:t>. </a:t>
            </a:r>
            <a:r>
              <a:rPr lang="ru-RU" sz="3600" dirty="0" err="1" smtClean="0"/>
              <a:t>Урхурайидар</a:t>
            </a:r>
            <a:r>
              <a:rPr lang="ru-RU" sz="3600" dirty="0" smtClean="0"/>
              <a:t> </a:t>
            </a:r>
            <a:r>
              <a:rPr lang="ru-RU" sz="3600" dirty="0" err="1" smtClean="0"/>
              <a:t>гъяаьлхъю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Синтаксисдин</a:t>
            </a:r>
            <a:r>
              <a:rPr lang="ru-RU" b="1" dirty="0" smtClean="0">
                <a:solidFill>
                  <a:srgbClr val="FF0000"/>
                </a:solidFill>
              </a:rPr>
              <a:t> разбор ап1уб.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Директори</a:t>
            </a:r>
            <a:r>
              <a:rPr lang="ru-RU" dirty="0" smtClean="0"/>
              <a:t> </a:t>
            </a:r>
            <a:r>
              <a:rPr lang="ru-RU" dirty="0" err="1" smtClean="0"/>
              <a:t>ужуди</a:t>
            </a:r>
            <a:r>
              <a:rPr lang="ru-RU" dirty="0" smtClean="0"/>
              <a:t> </a:t>
            </a:r>
            <a:r>
              <a:rPr lang="ru-RU" dirty="0" err="1" smtClean="0"/>
              <a:t>урхурайи</a:t>
            </a:r>
            <a:r>
              <a:rPr lang="ru-RU" dirty="0" smtClean="0"/>
              <a:t> </a:t>
            </a:r>
            <a:r>
              <a:rPr lang="ru-RU" dirty="0" err="1" smtClean="0"/>
              <a:t>баяриз</a:t>
            </a:r>
            <a:r>
              <a:rPr lang="ru-RU" dirty="0" smtClean="0"/>
              <a:t> </a:t>
            </a:r>
            <a:r>
              <a:rPr lang="ru-RU" dirty="0" err="1" smtClean="0"/>
              <a:t>пешкешар</a:t>
            </a:r>
            <a:r>
              <a:rPr lang="ru-RU" dirty="0" smtClean="0"/>
              <a:t> </a:t>
            </a:r>
            <a:r>
              <a:rPr lang="ru-RU" dirty="0" err="1" smtClean="0"/>
              <a:t>тувну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Мялимди</a:t>
            </a:r>
            <a:r>
              <a:rPr lang="ru-RU" dirty="0" smtClean="0"/>
              <a:t> </a:t>
            </a:r>
            <a:r>
              <a:rPr lang="ru-RU" dirty="0" err="1" smtClean="0"/>
              <a:t>баяр-шубариз</a:t>
            </a:r>
            <a:r>
              <a:rPr lang="ru-RU" dirty="0" smtClean="0"/>
              <a:t> </a:t>
            </a:r>
            <a:r>
              <a:rPr lang="ru-RU" dirty="0" err="1" smtClean="0"/>
              <a:t>дарс</a:t>
            </a:r>
            <a:r>
              <a:rPr lang="ru-RU" dirty="0" smtClean="0"/>
              <a:t> </a:t>
            </a:r>
            <a:r>
              <a:rPr lang="ru-RU" dirty="0" err="1" smtClean="0"/>
              <a:t>ктибтура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Ц1ийи </a:t>
            </a:r>
            <a:r>
              <a:rPr lang="ru-RU" sz="4800" b="1" dirty="0" err="1" smtClean="0">
                <a:solidFill>
                  <a:srgbClr val="FF0000"/>
                </a:solidFill>
              </a:rPr>
              <a:t>дарс</a:t>
            </a:r>
            <a:r>
              <a:rPr lang="ru-RU" sz="4800" b="1" dirty="0" smtClean="0">
                <a:solidFill>
                  <a:srgbClr val="FF0000"/>
                </a:solidFill>
              </a:rPr>
              <a:t>: </a:t>
            </a:r>
            <a:r>
              <a:rPr lang="ru-RU" sz="4800" b="1" dirty="0" err="1" smtClean="0">
                <a:solidFill>
                  <a:srgbClr val="FF0000"/>
                </a:solidFill>
              </a:rPr>
              <a:t>Сесер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ва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гьярфар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err="1" smtClean="0"/>
              <a:t>Урхруган</a:t>
            </a:r>
            <a:r>
              <a:rPr lang="ru-RU" dirty="0" smtClean="0"/>
              <a:t> </a:t>
            </a:r>
            <a:r>
              <a:rPr lang="ru-RU" dirty="0" err="1" smtClean="0"/>
              <a:t>гафар</a:t>
            </a:r>
            <a:r>
              <a:rPr lang="ru-RU" dirty="0" smtClean="0"/>
              <a:t> </a:t>
            </a:r>
            <a:r>
              <a:rPr lang="ru-RU" dirty="0" err="1" smtClean="0"/>
              <a:t>арайиз</a:t>
            </a:r>
            <a:r>
              <a:rPr lang="ru-RU" dirty="0" smtClean="0"/>
              <a:t> </a:t>
            </a:r>
            <a:r>
              <a:rPr lang="ru-RU" dirty="0" err="1" smtClean="0"/>
              <a:t>хурайи</a:t>
            </a:r>
            <a:r>
              <a:rPr lang="ru-RU" dirty="0" smtClean="0"/>
              <a:t> </a:t>
            </a:r>
            <a:r>
              <a:rPr lang="ru-RU" dirty="0" err="1" smtClean="0"/>
              <a:t>сесер</a:t>
            </a:r>
            <a:r>
              <a:rPr lang="ru-RU" dirty="0" smtClean="0"/>
              <a:t> бик1баъ </a:t>
            </a:r>
            <a:r>
              <a:rPr lang="ru-RU" dirty="0" err="1" smtClean="0"/>
              <a:t>гьярфариинди</a:t>
            </a:r>
            <a:r>
              <a:rPr lang="ru-RU" dirty="0" smtClean="0"/>
              <a:t> </a:t>
            </a:r>
            <a:r>
              <a:rPr lang="ru-RU" dirty="0" err="1" smtClean="0"/>
              <a:t>улупурхьа</a:t>
            </a:r>
            <a:r>
              <a:rPr lang="ru-RU" dirty="0" smtClean="0"/>
              <a:t>. </a:t>
            </a:r>
            <a:r>
              <a:rPr lang="ru-RU" dirty="0" err="1" smtClean="0"/>
              <a:t>Гьаци</a:t>
            </a:r>
            <a:r>
              <a:rPr lang="ru-RU" dirty="0" smtClean="0"/>
              <a:t> </a:t>
            </a:r>
            <a:r>
              <a:rPr lang="ru-RU" dirty="0" err="1" smtClean="0"/>
              <a:t>вуйиган</a:t>
            </a:r>
            <a:r>
              <a:rPr lang="ru-RU" dirty="0" smtClean="0"/>
              <a:t>, </a:t>
            </a:r>
            <a:r>
              <a:rPr lang="ru-RU" dirty="0" err="1" smtClean="0"/>
              <a:t>сесер</a:t>
            </a:r>
            <a:r>
              <a:rPr lang="ru-RU" dirty="0" smtClean="0"/>
              <a:t> </a:t>
            </a:r>
            <a:r>
              <a:rPr lang="ru-RU" dirty="0" err="1" smtClean="0"/>
              <a:t>ушвниан</a:t>
            </a:r>
            <a:r>
              <a:rPr lang="ru-RU" dirty="0" smtClean="0"/>
              <a:t> </a:t>
            </a:r>
            <a:r>
              <a:rPr lang="ru-RU" dirty="0" err="1" smtClean="0"/>
              <a:t>адаурхьа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ихь</a:t>
            </a:r>
            <a:r>
              <a:rPr lang="ru-RU" dirty="0" smtClean="0"/>
              <a:t> </a:t>
            </a:r>
            <a:r>
              <a:rPr lang="ru-RU" dirty="0" err="1" smtClean="0"/>
              <a:t>ибариз</a:t>
            </a:r>
            <a:r>
              <a:rPr lang="ru-RU" dirty="0" smtClean="0"/>
              <a:t> </a:t>
            </a:r>
            <a:r>
              <a:rPr lang="ru-RU" dirty="0" err="1" smtClean="0"/>
              <a:t>ерхьуру</a:t>
            </a:r>
            <a:r>
              <a:rPr lang="ru-RU" dirty="0" smtClean="0"/>
              <a:t>. </a:t>
            </a:r>
            <a:r>
              <a:rPr lang="ru-RU" dirty="0" err="1" smtClean="0"/>
              <a:t>Гьярфар</a:t>
            </a:r>
            <a:r>
              <a:rPr lang="ru-RU" dirty="0" smtClean="0"/>
              <a:t> дик1урхьа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дурар</a:t>
            </a:r>
            <a:r>
              <a:rPr lang="ru-RU" dirty="0" smtClean="0"/>
              <a:t>  </a:t>
            </a:r>
            <a:r>
              <a:rPr lang="ru-RU" dirty="0" err="1" smtClean="0"/>
              <a:t>ухьуз</a:t>
            </a:r>
            <a:r>
              <a:rPr lang="ru-RU" dirty="0" smtClean="0"/>
              <a:t> </a:t>
            </a:r>
            <a:r>
              <a:rPr lang="ru-RU" dirty="0" err="1" smtClean="0"/>
              <a:t>рякъюрхьуз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Амма</a:t>
            </a:r>
            <a:r>
              <a:rPr lang="ru-RU" dirty="0" smtClean="0"/>
              <a:t>, </a:t>
            </a:r>
            <a:r>
              <a:rPr lang="ru-RU" dirty="0" err="1" smtClean="0"/>
              <a:t>къайд</a:t>
            </a:r>
            <a:r>
              <a:rPr lang="ru-RU" dirty="0" smtClean="0"/>
              <a:t> ап1уб лазим </a:t>
            </a:r>
            <a:r>
              <a:rPr lang="ru-RU" dirty="0" err="1" smtClean="0"/>
              <a:t>вуки</a:t>
            </a:r>
            <a:r>
              <a:rPr lang="ru-RU" dirty="0" smtClean="0"/>
              <a:t>, </a:t>
            </a:r>
            <a:r>
              <a:rPr lang="ru-RU" dirty="0" err="1" smtClean="0"/>
              <a:t>гьарвахтна</a:t>
            </a:r>
            <a:r>
              <a:rPr lang="ru-RU" dirty="0" smtClean="0"/>
              <a:t> </a:t>
            </a:r>
            <a:r>
              <a:rPr lang="ru-RU" dirty="0" err="1" smtClean="0"/>
              <a:t>ухьу</a:t>
            </a:r>
            <a:r>
              <a:rPr lang="ru-RU" dirty="0" smtClean="0"/>
              <a:t> </a:t>
            </a:r>
            <a:r>
              <a:rPr lang="ru-RU" dirty="0" err="1" smtClean="0"/>
              <a:t>фици</a:t>
            </a:r>
            <a:r>
              <a:rPr lang="ru-RU" dirty="0" smtClean="0"/>
              <a:t> </a:t>
            </a:r>
            <a:r>
              <a:rPr lang="ru-RU" dirty="0" err="1" smtClean="0"/>
              <a:t>улхураш,гьаци</a:t>
            </a:r>
            <a:r>
              <a:rPr lang="ru-RU" dirty="0" smtClean="0"/>
              <a:t> бик1урира </a:t>
            </a:r>
            <a:r>
              <a:rPr lang="ru-RU" dirty="0" err="1" smtClean="0"/>
              <a:t>шулдархьа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Месела</a:t>
            </a:r>
            <a:r>
              <a:rPr lang="ru-RU" dirty="0" smtClean="0"/>
              <a:t>: </a:t>
            </a:r>
            <a:r>
              <a:rPr lang="ru-RU" dirty="0" err="1" smtClean="0"/>
              <a:t>урхуб</a:t>
            </a:r>
            <a:r>
              <a:rPr lang="ru-RU" dirty="0" smtClean="0"/>
              <a:t>, </a:t>
            </a:r>
            <a:r>
              <a:rPr lang="ru-RU" dirty="0" err="1" smtClean="0"/>
              <a:t>рахуб</a:t>
            </a:r>
            <a:r>
              <a:rPr lang="ru-RU" dirty="0" smtClean="0"/>
              <a:t>, </a:t>
            </a:r>
            <a:r>
              <a:rPr lang="ru-RU" dirty="0" err="1" smtClean="0"/>
              <a:t>бирхуб</a:t>
            </a:r>
            <a:r>
              <a:rPr lang="ru-RU" dirty="0" smtClean="0"/>
              <a:t> </a:t>
            </a:r>
            <a:r>
              <a:rPr lang="ru-RU" dirty="0" err="1" smtClean="0"/>
              <a:t>гафар</a:t>
            </a:r>
            <a:r>
              <a:rPr lang="ru-RU" dirty="0" smtClean="0"/>
              <a:t> </a:t>
            </a:r>
            <a:r>
              <a:rPr lang="ru-RU" dirty="0" err="1" smtClean="0"/>
              <a:t>дигиш</a:t>
            </a:r>
            <a:r>
              <a:rPr lang="ru-RU" dirty="0" smtClean="0"/>
              <a:t> ап1руган </a:t>
            </a:r>
            <a:r>
              <a:rPr lang="ru-RU" dirty="0" err="1" smtClean="0"/>
              <a:t>аьхириъ</a:t>
            </a:r>
            <a:r>
              <a:rPr lang="ru-RU" dirty="0" smtClean="0"/>
              <a:t> </a:t>
            </a:r>
            <a:r>
              <a:rPr lang="ru-RU" dirty="0" err="1" smtClean="0"/>
              <a:t>айи</a:t>
            </a:r>
            <a:r>
              <a:rPr lang="ru-RU" dirty="0" smtClean="0"/>
              <a:t> «б» «</a:t>
            </a:r>
            <a:r>
              <a:rPr lang="ru-RU" dirty="0" err="1" smtClean="0"/>
              <a:t>п</a:t>
            </a:r>
            <a:r>
              <a:rPr lang="ru-RU" dirty="0" smtClean="0"/>
              <a:t>»-си </a:t>
            </a:r>
            <a:r>
              <a:rPr lang="ru-RU" dirty="0" err="1" smtClean="0"/>
              <a:t>урхурхьа</a:t>
            </a:r>
            <a:r>
              <a:rPr lang="ru-RU" dirty="0" smtClean="0"/>
              <a:t>,(</a:t>
            </a:r>
            <a:r>
              <a:rPr lang="ru-RU" dirty="0" err="1" smtClean="0"/>
              <a:t>урхпу,рахпу,бирхпу</a:t>
            </a:r>
            <a:r>
              <a:rPr lang="ru-RU" dirty="0" smtClean="0"/>
              <a:t>), </a:t>
            </a:r>
            <a:r>
              <a:rPr lang="ru-RU" dirty="0" err="1" smtClean="0"/>
              <a:t>амма</a:t>
            </a:r>
            <a:r>
              <a:rPr lang="ru-RU" dirty="0" smtClean="0"/>
              <a:t> бик1руган «б»-</a:t>
            </a:r>
            <a:r>
              <a:rPr lang="ru-RU" dirty="0" err="1" smtClean="0"/>
              <a:t>йиинди</a:t>
            </a:r>
            <a:r>
              <a:rPr lang="ru-RU" dirty="0" smtClean="0"/>
              <a:t> бик1уру.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Ихь</a:t>
            </a:r>
            <a:r>
              <a:rPr lang="ru-RU" dirty="0" smtClean="0"/>
              <a:t> ч1алнаъ </a:t>
            </a:r>
            <a:r>
              <a:rPr lang="ru-RU" dirty="0" err="1" smtClean="0"/>
              <a:t>кьюб</a:t>
            </a:r>
            <a:r>
              <a:rPr lang="ru-RU" dirty="0" smtClean="0"/>
              <a:t> </a:t>
            </a:r>
            <a:r>
              <a:rPr lang="ru-RU" dirty="0" err="1" smtClean="0"/>
              <a:t>сеснан</a:t>
            </a:r>
            <a:r>
              <a:rPr lang="ru-RU" dirty="0" smtClean="0"/>
              <a:t> </a:t>
            </a:r>
            <a:r>
              <a:rPr lang="ru-RU" dirty="0" err="1" smtClean="0"/>
              <a:t>йишв</a:t>
            </a:r>
            <a:r>
              <a:rPr lang="ru-RU" dirty="0" smtClean="0"/>
              <a:t> ин </a:t>
            </a:r>
            <a:r>
              <a:rPr lang="ru-RU" dirty="0" err="1" smtClean="0"/>
              <a:t>саб</a:t>
            </a:r>
            <a:r>
              <a:rPr lang="ru-RU" dirty="0" smtClean="0"/>
              <a:t> </a:t>
            </a:r>
            <a:r>
              <a:rPr lang="ru-RU" dirty="0" err="1" smtClean="0"/>
              <a:t>гьярф</a:t>
            </a:r>
            <a:r>
              <a:rPr lang="ru-RU" dirty="0" smtClean="0"/>
              <a:t>(</a:t>
            </a:r>
            <a:r>
              <a:rPr lang="ru-RU" dirty="0" err="1" smtClean="0"/>
              <a:t>г.ж.з,уь</a:t>
            </a:r>
            <a:r>
              <a:rPr lang="ru-RU" dirty="0" smtClean="0"/>
              <a:t>)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саб</a:t>
            </a:r>
            <a:r>
              <a:rPr lang="ru-RU" dirty="0" smtClean="0"/>
              <a:t> </a:t>
            </a:r>
            <a:r>
              <a:rPr lang="ru-RU" dirty="0" err="1" smtClean="0"/>
              <a:t>сеснан</a:t>
            </a:r>
            <a:r>
              <a:rPr lang="ru-RU" dirty="0" smtClean="0"/>
              <a:t> </a:t>
            </a:r>
            <a:r>
              <a:rPr lang="ru-RU" dirty="0" err="1" smtClean="0"/>
              <a:t>йишв</a:t>
            </a:r>
            <a:r>
              <a:rPr lang="ru-RU" dirty="0" smtClean="0"/>
              <a:t> </a:t>
            </a:r>
            <a:r>
              <a:rPr lang="ru-RU" dirty="0" err="1" smtClean="0"/>
              <a:t>ин</a:t>
            </a:r>
            <a:r>
              <a:rPr lang="ru-RU" dirty="0" smtClean="0"/>
              <a:t> </a:t>
            </a:r>
            <a:r>
              <a:rPr lang="ru-RU" dirty="0" err="1" smtClean="0"/>
              <a:t>кьюб</a:t>
            </a:r>
            <a:r>
              <a:rPr lang="ru-RU" dirty="0" smtClean="0"/>
              <a:t> </a:t>
            </a:r>
            <a:r>
              <a:rPr lang="ru-RU" dirty="0" err="1" smtClean="0"/>
              <a:t>гьярф</a:t>
            </a:r>
            <a:r>
              <a:rPr lang="ru-RU" dirty="0" smtClean="0"/>
              <a:t> </a:t>
            </a:r>
            <a:r>
              <a:rPr lang="ru-RU" dirty="0" err="1" smtClean="0"/>
              <a:t>ишлетмиш</a:t>
            </a:r>
            <a:r>
              <a:rPr lang="ru-RU" dirty="0" smtClean="0"/>
              <a:t> ап1барра </a:t>
            </a:r>
            <a:r>
              <a:rPr lang="ru-RU" dirty="0" err="1" smtClean="0"/>
              <a:t>алахьуру</a:t>
            </a:r>
            <a:r>
              <a:rPr lang="ru-RU" dirty="0" smtClean="0"/>
              <a:t>(</a:t>
            </a:r>
            <a:r>
              <a:rPr lang="ru-RU" dirty="0" err="1" smtClean="0"/>
              <a:t>аь-я,уь-ю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Месела:1.жил (</a:t>
            </a:r>
            <a:r>
              <a:rPr lang="ru-RU" dirty="0" err="1" smtClean="0"/>
              <a:t>инсанар</a:t>
            </a:r>
            <a:r>
              <a:rPr lang="ru-RU" dirty="0" smtClean="0"/>
              <a:t>)-</a:t>
            </a:r>
            <a:r>
              <a:rPr lang="ru-RU" dirty="0" err="1" smtClean="0"/>
              <a:t>жилар</a:t>
            </a:r>
            <a:r>
              <a:rPr lang="ru-RU" dirty="0" smtClean="0"/>
              <a:t>(</a:t>
            </a:r>
            <a:r>
              <a:rPr lang="ru-RU" dirty="0" err="1" smtClean="0"/>
              <a:t>мулкар</a:t>
            </a:r>
            <a:r>
              <a:rPr lang="ru-RU" dirty="0" smtClean="0"/>
              <a:t>),</a:t>
            </a:r>
            <a:r>
              <a:rPr lang="ru-RU" dirty="0" err="1" smtClean="0"/>
              <a:t>зимз</a:t>
            </a:r>
            <a:r>
              <a:rPr lang="ru-RU" dirty="0" smtClean="0"/>
              <a:t>(</a:t>
            </a:r>
            <a:r>
              <a:rPr lang="ru-RU" dirty="0" err="1" smtClean="0"/>
              <a:t>гьяшарат</a:t>
            </a:r>
            <a:r>
              <a:rPr lang="ru-RU" dirty="0" smtClean="0"/>
              <a:t>)- </a:t>
            </a:r>
            <a:r>
              <a:rPr lang="ru-RU" dirty="0" err="1" smtClean="0"/>
              <a:t>зимз</a:t>
            </a:r>
            <a:r>
              <a:rPr lang="ru-RU" dirty="0" smtClean="0"/>
              <a:t> (</a:t>
            </a:r>
            <a:r>
              <a:rPr lang="ru-RU" dirty="0" err="1" smtClean="0"/>
              <a:t>йимишдан</a:t>
            </a:r>
            <a:r>
              <a:rPr lang="ru-RU" dirty="0" smtClean="0"/>
              <a:t> </a:t>
            </a:r>
            <a:r>
              <a:rPr lang="ru-RU" dirty="0" err="1" smtClean="0"/>
              <a:t>гьар</a:t>
            </a:r>
            <a:r>
              <a:rPr lang="ru-RU" dirty="0" smtClean="0"/>
              <a:t>),</a:t>
            </a:r>
            <a:r>
              <a:rPr lang="ru-RU" dirty="0" err="1" smtClean="0"/>
              <a:t>уьлке,уьрдег</a:t>
            </a:r>
            <a:r>
              <a:rPr lang="ru-RU" dirty="0" smtClean="0"/>
              <a:t> </a:t>
            </a:r>
            <a:r>
              <a:rPr lang="ru-RU" dirty="0" err="1" smtClean="0"/>
              <a:t>амма</a:t>
            </a:r>
            <a:r>
              <a:rPr lang="ru-RU" dirty="0" smtClean="0"/>
              <a:t> </a:t>
            </a:r>
            <a:r>
              <a:rPr lang="ru-RU" dirty="0" err="1" smtClean="0"/>
              <a:t>Уьсман</a:t>
            </a:r>
            <a:r>
              <a:rPr lang="ru-RU" dirty="0" smtClean="0"/>
              <a:t>, </a:t>
            </a:r>
            <a:r>
              <a:rPr lang="ru-RU" dirty="0" err="1" smtClean="0"/>
              <a:t>уьмур</a:t>
            </a:r>
            <a:r>
              <a:rPr lang="ru-RU" dirty="0" smtClean="0"/>
              <a:t> </a:t>
            </a:r>
            <a:r>
              <a:rPr lang="ru-RU" dirty="0" err="1" smtClean="0"/>
              <a:t>вая</a:t>
            </a:r>
            <a:r>
              <a:rPr lang="ru-RU" dirty="0" smtClean="0"/>
              <a:t> </a:t>
            </a:r>
            <a:r>
              <a:rPr lang="ru-RU" dirty="0" err="1" smtClean="0"/>
              <a:t>аьраба</a:t>
            </a:r>
            <a:r>
              <a:rPr lang="ru-RU" dirty="0" smtClean="0"/>
              <a:t> </a:t>
            </a:r>
            <a:r>
              <a:rPr lang="ru-RU" dirty="0" err="1" smtClean="0"/>
              <a:t>мярхяр;уьрушин</a:t>
            </a:r>
            <a:r>
              <a:rPr lang="ru-RU" dirty="0" smtClean="0"/>
              <a:t> </a:t>
            </a:r>
            <a:r>
              <a:rPr lang="ru-RU" dirty="0" err="1" smtClean="0"/>
              <a:t>гъюб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H="1" flipV="1">
            <a:off x="833969" y="420700"/>
            <a:ext cx="7652724" cy="270938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err="1" smtClean="0"/>
              <a:t>Кьюб</a:t>
            </a:r>
            <a:r>
              <a:rPr lang="ru-RU" sz="3200" dirty="0" smtClean="0"/>
              <a:t> </a:t>
            </a:r>
            <a:r>
              <a:rPr lang="ru-RU" sz="3200" dirty="0" err="1" smtClean="0"/>
              <a:t>сес</a:t>
            </a:r>
            <a:r>
              <a:rPr lang="ru-RU" sz="3200" dirty="0" smtClean="0"/>
              <a:t> </a:t>
            </a:r>
            <a:r>
              <a:rPr lang="ru-RU" sz="3200" dirty="0" err="1" smtClean="0"/>
              <a:t>кайи</a:t>
            </a:r>
            <a:r>
              <a:rPr lang="ru-RU" sz="3200" dirty="0" smtClean="0"/>
              <a:t> е(</a:t>
            </a:r>
            <a:r>
              <a:rPr lang="ru-RU" sz="3200" dirty="0" err="1" smtClean="0"/>
              <a:t>й+э</a:t>
            </a:r>
            <a:r>
              <a:rPr lang="ru-RU" sz="3200" dirty="0" smtClean="0"/>
              <a:t>),е (</a:t>
            </a:r>
            <a:r>
              <a:rPr lang="ru-RU" sz="3200" dirty="0" err="1" smtClean="0"/>
              <a:t>й+о</a:t>
            </a:r>
            <a:r>
              <a:rPr lang="ru-RU" sz="3200" dirty="0" smtClean="0"/>
              <a:t>),я (</a:t>
            </a:r>
            <a:r>
              <a:rPr lang="ru-RU" sz="3200" dirty="0" err="1" smtClean="0"/>
              <a:t>й+а</a:t>
            </a:r>
            <a:r>
              <a:rPr lang="ru-RU" sz="3200" dirty="0" smtClean="0"/>
              <a:t>),</a:t>
            </a:r>
            <a:r>
              <a:rPr lang="ru-RU" sz="3200" dirty="0" err="1" smtClean="0"/>
              <a:t>ю</a:t>
            </a:r>
            <a:r>
              <a:rPr lang="ru-RU" sz="3200" dirty="0" smtClean="0"/>
              <a:t>(</a:t>
            </a:r>
            <a:r>
              <a:rPr lang="ru-RU" sz="3200" dirty="0" err="1" smtClean="0"/>
              <a:t>й+у</a:t>
            </a:r>
            <a:r>
              <a:rPr lang="ru-RU" sz="3200" dirty="0" smtClean="0"/>
              <a:t>) </a:t>
            </a:r>
            <a:r>
              <a:rPr lang="ru-RU" sz="3200" dirty="0" err="1" smtClean="0"/>
              <a:t>гьярфар</a:t>
            </a:r>
            <a:r>
              <a:rPr lang="ru-RU" sz="3200" dirty="0" smtClean="0"/>
              <a:t> </a:t>
            </a:r>
            <a:r>
              <a:rPr lang="ru-RU" sz="3200" dirty="0" err="1" smtClean="0"/>
              <a:t>чпин</a:t>
            </a:r>
            <a:r>
              <a:rPr lang="ru-RU" sz="3200" dirty="0" smtClean="0"/>
              <a:t> </a:t>
            </a:r>
            <a:r>
              <a:rPr lang="ru-RU" sz="3200" dirty="0" err="1" smtClean="0"/>
              <a:t>асул</a:t>
            </a:r>
            <a:r>
              <a:rPr lang="ru-RU" sz="3200" dirty="0" smtClean="0"/>
              <a:t> </a:t>
            </a:r>
            <a:r>
              <a:rPr lang="ru-RU" sz="3200" dirty="0" err="1" smtClean="0"/>
              <a:t>мянайин</a:t>
            </a:r>
            <a:r>
              <a:rPr lang="ru-RU" sz="3200" dirty="0" smtClean="0"/>
              <a:t> </a:t>
            </a:r>
            <a:r>
              <a:rPr lang="ru-RU" sz="3200" dirty="0" err="1" smtClean="0"/>
              <a:t>йишв</a:t>
            </a:r>
            <a:r>
              <a:rPr lang="ru-RU" sz="3200" dirty="0" smtClean="0"/>
              <a:t> ин дик1руган, </a:t>
            </a:r>
            <a:r>
              <a:rPr lang="ru-RU" sz="3200" dirty="0" err="1" smtClean="0"/>
              <a:t>гафнан</a:t>
            </a:r>
            <a:r>
              <a:rPr lang="ru-RU" sz="3200" dirty="0" smtClean="0"/>
              <a:t> к1улиъ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ачухъ</a:t>
            </a:r>
            <a:r>
              <a:rPr lang="ru-RU" sz="3200" dirty="0" smtClean="0"/>
              <a:t> </a:t>
            </a:r>
            <a:r>
              <a:rPr lang="ru-RU" sz="3200" dirty="0" err="1" smtClean="0"/>
              <a:t>сеснан</a:t>
            </a:r>
            <a:r>
              <a:rPr lang="ru-RU" sz="3200" dirty="0" smtClean="0"/>
              <a:t> </a:t>
            </a:r>
            <a:r>
              <a:rPr lang="ru-RU" sz="3200" dirty="0" err="1" smtClean="0"/>
              <a:t>гьярфнан</a:t>
            </a:r>
            <a:r>
              <a:rPr lang="ru-RU" sz="3200" dirty="0" smtClean="0"/>
              <a:t> </a:t>
            </a:r>
            <a:r>
              <a:rPr lang="ru-RU" sz="3200" dirty="0" err="1" smtClean="0"/>
              <a:t>кьяляхъ</a:t>
            </a:r>
            <a:r>
              <a:rPr lang="ru-RU" sz="3200" dirty="0" smtClean="0"/>
              <a:t> </a:t>
            </a:r>
            <a:r>
              <a:rPr lang="ru-RU" sz="3200" dirty="0" err="1" smtClean="0"/>
              <a:t>ишлетмиш</a:t>
            </a:r>
            <a:r>
              <a:rPr lang="ru-RU" sz="3200" dirty="0" smtClean="0"/>
              <a:t> ап1уру.</a:t>
            </a:r>
            <a:br>
              <a:rPr lang="ru-RU" sz="3200" dirty="0" smtClean="0"/>
            </a:br>
            <a:r>
              <a:rPr lang="ru-RU" sz="3200" dirty="0" err="1" smtClean="0"/>
              <a:t>Месела</a:t>
            </a:r>
            <a:r>
              <a:rPr lang="ru-RU" sz="3200" dirty="0" smtClean="0"/>
              <a:t>: </a:t>
            </a:r>
            <a:r>
              <a:rPr lang="ru-RU" sz="3200" dirty="0" err="1" smtClean="0"/>
              <a:t>ягълухъ</a:t>
            </a:r>
            <a:r>
              <a:rPr lang="ru-RU" sz="3200" dirty="0" smtClean="0"/>
              <a:t>(</a:t>
            </a:r>
            <a:r>
              <a:rPr lang="ru-RU" sz="3200" dirty="0" err="1" smtClean="0"/>
              <a:t>йагълухъ</a:t>
            </a:r>
            <a:r>
              <a:rPr lang="ru-RU" sz="3200" dirty="0" smtClean="0"/>
              <a:t>), </a:t>
            </a:r>
            <a:r>
              <a:rPr lang="ru-RU" sz="3200" dirty="0" err="1" smtClean="0"/>
              <a:t>баяр</a:t>
            </a:r>
            <a:r>
              <a:rPr lang="ru-RU" sz="3200" dirty="0" smtClean="0"/>
              <a:t>(</a:t>
            </a:r>
            <a:r>
              <a:rPr lang="ru-RU" sz="3200" dirty="0" err="1" smtClean="0"/>
              <a:t>байар</a:t>
            </a:r>
            <a:r>
              <a:rPr lang="ru-RU" sz="3200" dirty="0" smtClean="0"/>
              <a:t>),</a:t>
            </a:r>
            <a:r>
              <a:rPr lang="ru-RU" sz="3200" dirty="0" err="1" smtClean="0"/>
              <a:t>Юнус</a:t>
            </a:r>
            <a:r>
              <a:rPr lang="ru-RU" sz="3200" dirty="0" smtClean="0"/>
              <a:t>(</a:t>
            </a:r>
            <a:r>
              <a:rPr lang="ru-RU" sz="3200" dirty="0" err="1" smtClean="0"/>
              <a:t>ЙУнус</a:t>
            </a:r>
            <a:r>
              <a:rPr lang="ru-RU" sz="3200" dirty="0" smtClean="0"/>
              <a:t>),елка(</a:t>
            </a:r>
            <a:r>
              <a:rPr lang="ru-RU" sz="3200" dirty="0" err="1" smtClean="0"/>
              <a:t>йолка</a:t>
            </a:r>
            <a:r>
              <a:rPr lang="ru-RU" sz="3200" dirty="0" smtClean="0"/>
              <a:t>).</a:t>
            </a:r>
            <a:br>
              <a:rPr lang="ru-RU" sz="3200" dirty="0" smtClean="0"/>
            </a:br>
            <a:r>
              <a:rPr lang="ru-RU" sz="3200" dirty="0" err="1" smtClean="0"/>
              <a:t>Ухьуз</a:t>
            </a:r>
            <a:r>
              <a:rPr lang="ru-RU" sz="3200" dirty="0" smtClean="0"/>
              <a:t> </a:t>
            </a:r>
            <a:r>
              <a:rPr lang="ru-RU" sz="3200" dirty="0" err="1" smtClean="0"/>
              <a:t>саб</a:t>
            </a:r>
            <a:r>
              <a:rPr lang="ru-RU" sz="3200" dirty="0" smtClean="0"/>
              <a:t> </a:t>
            </a:r>
            <a:r>
              <a:rPr lang="ru-RU" sz="3200" dirty="0" err="1" smtClean="0"/>
              <a:t>сес</a:t>
            </a:r>
            <a:r>
              <a:rPr lang="ru-RU" sz="3200" dirty="0" smtClean="0"/>
              <a:t> </a:t>
            </a:r>
            <a:r>
              <a:rPr lang="ru-RU" sz="3200" dirty="0" err="1" smtClean="0"/>
              <a:t>кьюб</a:t>
            </a:r>
            <a:r>
              <a:rPr lang="ru-RU" sz="3200" dirty="0" smtClean="0"/>
              <a:t> </a:t>
            </a:r>
            <a:r>
              <a:rPr lang="ru-RU" sz="3200" dirty="0" err="1" smtClean="0"/>
              <a:t>гьярфниинди</a:t>
            </a:r>
            <a:r>
              <a:rPr lang="ru-RU" sz="3200" dirty="0" smtClean="0"/>
              <a:t> </a:t>
            </a:r>
            <a:r>
              <a:rPr lang="ru-RU" sz="3200" dirty="0" err="1" smtClean="0"/>
              <a:t>улупбан</a:t>
            </a:r>
            <a:r>
              <a:rPr lang="ru-RU" sz="3200" dirty="0" smtClean="0"/>
              <a:t> </a:t>
            </a:r>
            <a:r>
              <a:rPr lang="ru-RU" sz="3200" dirty="0" err="1" smtClean="0"/>
              <a:t>дюшюшарра</a:t>
            </a:r>
            <a:r>
              <a:rPr lang="ru-RU" sz="3200" dirty="0" smtClean="0"/>
              <a:t> </a:t>
            </a:r>
            <a:r>
              <a:rPr lang="ru-RU" sz="3200" dirty="0" err="1" smtClean="0"/>
              <a:t>гизаф</a:t>
            </a:r>
            <a:r>
              <a:rPr lang="ru-RU" sz="3200" dirty="0" smtClean="0"/>
              <a:t> </a:t>
            </a:r>
            <a:r>
              <a:rPr lang="ru-RU" sz="3200" dirty="0" err="1" smtClean="0"/>
              <a:t>ахьуз</a:t>
            </a:r>
            <a:r>
              <a:rPr lang="ru-RU" sz="3200" dirty="0" smtClean="0"/>
              <a:t>. Саб </a:t>
            </a:r>
            <a:r>
              <a:rPr lang="ru-RU" sz="3200" dirty="0" err="1" smtClean="0"/>
              <a:t>сеснан</a:t>
            </a:r>
            <a:r>
              <a:rPr lang="ru-RU" sz="3200" dirty="0" smtClean="0"/>
              <a:t> </a:t>
            </a:r>
            <a:r>
              <a:rPr lang="ru-RU" sz="3200" dirty="0" err="1" smtClean="0"/>
              <a:t>йишв</a:t>
            </a:r>
            <a:r>
              <a:rPr lang="ru-RU" sz="3200" dirty="0" smtClean="0"/>
              <a:t> ин </a:t>
            </a:r>
            <a:r>
              <a:rPr lang="ru-RU" sz="3200" dirty="0" err="1" smtClean="0"/>
              <a:t>кьюб</a:t>
            </a:r>
            <a:r>
              <a:rPr lang="ru-RU" sz="3200" dirty="0" smtClean="0"/>
              <a:t> </a:t>
            </a:r>
            <a:r>
              <a:rPr lang="ru-RU" sz="3200" dirty="0" err="1" smtClean="0"/>
              <a:t>гьярф</a:t>
            </a:r>
            <a:r>
              <a:rPr lang="ru-RU" sz="3200" dirty="0" smtClean="0"/>
              <a:t> </a:t>
            </a:r>
            <a:r>
              <a:rPr lang="ru-RU" sz="3200" dirty="0" err="1" smtClean="0"/>
              <a:t>гизафси</a:t>
            </a:r>
            <a:r>
              <a:rPr lang="ru-RU" sz="3200" dirty="0" smtClean="0"/>
              <a:t> </a:t>
            </a:r>
            <a:r>
              <a:rPr lang="ru-RU" sz="3200" dirty="0" err="1" smtClean="0"/>
              <a:t>гафарин</a:t>
            </a:r>
            <a:r>
              <a:rPr lang="ru-RU" sz="3200" dirty="0" smtClean="0"/>
              <a:t> </a:t>
            </a:r>
            <a:r>
              <a:rPr lang="ru-RU" sz="3200" dirty="0" err="1" smtClean="0"/>
              <a:t>мяна</a:t>
            </a:r>
            <a:r>
              <a:rPr lang="ru-RU" sz="3200" dirty="0" smtClean="0"/>
              <a:t> </a:t>
            </a:r>
            <a:r>
              <a:rPr lang="ru-RU" sz="3200" dirty="0" err="1" smtClean="0"/>
              <a:t>дигиш</a:t>
            </a:r>
            <a:r>
              <a:rPr lang="ru-RU" sz="3200" dirty="0" smtClean="0"/>
              <a:t> ап1руган,ишлетмиш ап1уру.</a:t>
            </a:r>
            <a:br>
              <a:rPr lang="ru-RU" sz="3200" dirty="0" smtClean="0"/>
            </a:br>
            <a:r>
              <a:rPr lang="ru-RU" sz="3200" dirty="0" err="1" smtClean="0"/>
              <a:t>Месела</a:t>
            </a:r>
            <a:r>
              <a:rPr lang="ru-RU" sz="3200" dirty="0" smtClean="0"/>
              <a:t>: </a:t>
            </a:r>
            <a:r>
              <a:rPr lang="ru-RU" sz="3200" dirty="0" err="1" smtClean="0"/>
              <a:t>чил-ччил,пул-ппул</a:t>
            </a:r>
            <a:r>
              <a:rPr lang="ru-RU" sz="3200" dirty="0" smtClean="0"/>
              <a:t>, </a:t>
            </a:r>
            <a:r>
              <a:rPr lang="ru-RU" sz="3200" dirty="0" err="1" smtClean="0"/>
              <a:t>никк,датт,марцци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7150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122-пи </a:t>
            </a:r>
            <a:r>
              <a:rPr lang="ru-RU" dirty="0" smtClean="0"/>
              <a:t>илч1ихуб. 77-пи </a:t>
            </a:r>
            <a:r>
              <a:rPr lang="ru-RU" dirty="0" err="1" smtClean="0"/>
              <a:t>маш</a:t>
            </a:r>
            <a:r>
              <a:rPr lang="ru-RU" dirty="0" smtClean="0"/>
              <a:t>.</a:t>
            </a:r>
          </a:p>
          <a:p>
            <a:r>
              <a:rPr lang="ru-RU" dirty="0" smtClean="0"/>
              <a:t>123-пи илч1ихуб.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Тест.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42918"/>
            <a:ext cx="8572560" cy="58579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900" dirty="0" smtClean="0"/>
              <a:t>1.Табасаран ч1алнан </a:t>
            </a:r>
            <a:r>
              <a:rPr lang="ru-RU" sz="2900" dirty="0" err="1" smtClean="0"/>
              <a:t>алфавитдиъ</a:t>
            </a:r>
            <a:r>
              <a:rPr lang="ru-RU" sz="2900" dirty="0" smtClean="0"/>
              <a:t> </a:t>
            </a:r>
            <a:r>
              <a:rPr lang="ru-RU" sz="2900" dirty="0" err="1" smtClean="0"/>
              <a:t>швнуб</a:t>
            </a:r>
            <a:r>
              <a:rPr lang="ru-RU" sz="2900" dirty="0" smtClean="0"/>
              <a:t> </a:t>
            </a:r>
            <a:r>
              <a:rPr lang="ru-RU" sz="2900" dirty="0" err="1" smtClean="0"/>
              <a:t>гьярф</a:t>
            </a:r>
            <a:r>
              <a:rPr lang="ru-RU" sz="2900" dirty="0" smtClean="0"/>
              <a:t> а?</a:t>
            </a:r>
          </a:p>
          <a:p>
            <a:pPr>
              <a:buNone/>
            </a:pPr>
            <a:r>
              <a:rPr lang="ru-RU" sz="2900" dirty="0" smtClean="0"/>
              <a:t>                   А.33   Б.56    В.46</a:t>
            </a:r>
          </a:p>
          <a:p>
            <a:pPr>
              <a:buNone/>
            </a:pPr>
            <a:r>
              <a:rPr lang="ru-RU" sz="2900" dirty="0" smtClean="0"/>
              <a:t>2.Табасаран ч1алнаъ </a:t>
            </a:r>
            <a:r>
              <a:rPr lang="ru-RU" sz="2900" dirty="0" err="1" smtClean="0"/>
              <a:t>швнуб</a:t>
            </a:r>
            <a:r>
              <a:rPr lang="ru-RU" sz="2900" dirty="0" smtClean="0"/>
              <a:t> </a:t>
            </a:r>
            <a:r>
              <a:rPr lang="ru-RU" sz="2900" dirty="0" err="1" smtClean="0"/>
              <a:t>ачухъ</a:t>
            </a:r>
            <a:r>
              <a:rPr lang="ru-RU" sz="2900" dirty="0" smtClean="0"/>
              <a:t> </a:t>
            </a:r>
            <a:r>
              <a:rPr lang="ru-RU" sz="2900" dirty="0" err="1" smtClean="0"/>
              <a:t>сес</a:t>
            </a:r>
            <a:r>
              <a:rPr lang="ru-RU" sz="2900" dirty="0" smtClean="0"/>
              <a:t> а ?</a:t>
            </a:r>
          </a:p>
          <a:p>
            <a:pPr>
              <a:buNone/>
            </a:pPr>
            <a:r>
              <a:rPr lang="ru-RU" sz="2900" dirty="0" smtClean="0"/>
              <a:t>                   А.9     Б.12     В.33</a:t>
            </a:r>
          </a:p>
          <a:p>
            <a:pPr>
              <a:buNone/>
            </a:pPr>
            <a:r>
              <a:rPr lang="ru-RU" sz="2900" dirty="0" smtClean="0"/>
              <a:t>3. </a:t>
            </a:r>
            <a:r>
              <a:rPr lang="ru-RU" sz="2900" dirty="0" err="1" smtClean="0"/>
              <a:t>Лабиал</a:t>
            </a:r>
            <a:r>
              <a:rPr lang="ru-RU" sz="2900" dirty="0" smtClean="0"/>
              <a:t> </a:t>
            </a:r>
            <a:r>
              <a:rPr lang="ru-RU" sz="2900" dirty="0" err="1" smtClean="0"/>
              <a:t>сесер</a:t>
            </a:r>
            <a:r>
              <a:rPr lang="ru-RU" sz="2900" dirty="0" smtClean="0"/>
              <a:t> </a:t>
            </a:r>
            <a:r>
              <a:rPr lang="ru-RU" sz="2900" dirty="0" err="1" smtClean="0"/>
              <a:t>улупай</a:t>
            </a:r>
            <a:r>
              <a:rPr lang="ru-RU" sz="2900" dirty="0" smtClean="0"/>
              <a:t>.</a:t>
            </a:r>
          </a:p>
          <a:p>
            <a:pPr>
              <a:buNone/>
            </a:pPr>
            <a:r>
              <a:rPr lang="ru-RU" sz="2900" dirty="0" smtClean="0"/>
              <a:t>                   </a:t>
            </a:r>
            <a:r>
              <a:rPr lang="ru-RU" sz="2900" dirty="0" err="1" smtClean="0"/>
              <a:t>А.къ.гь,кь,кк</a:t>
            </a:r>
            <a:r>
              <a:rPr lang="ru-RU" sz="2900" dirty="0" smtClean="0"/>
              <a:t>    Б.шв,жв,чв,ч1в        В. </a:t>
            </a:r>
            <a:r>
              <a:rPr lang="ru-RU" sz="2900" dirty="0" err="1" smtClean="0"/>
              <a:t>а,у,уь,аь</a:t>
            </a:r>
            <a:endParaRPr lang="ru-RU" sz="2900" dirty="0" smtClean="0"/>
          </a:p>
          <a:p>
            <a:pPr>
              <a:buNone/>
            </a:pPr>
            <a:r>
              <a:rPr lang="ru-RU" sz="2900" dirty="0" smtClean="0"/>
              <a:t>4.Гъалат1 </a:t>
            </a:r>
            <a:r>
              <a:rPr lang="ru-RU" sz="2900" dirty="0" err="1" smtClean="0"/>
              <a:t>кайи</a:t>
            </a:r>
            <a:r>
              <a:rPr lang="ru-RU" sz="2900" dirty="0" smtClean="0"/>
              <a:t> </a:t>
            </a:r>
            <a:r>
              <a:rPr lang="ru-RU" sz="2900" dirty="0" err="1" smtClean="0"/>
              <a:t>гаф</a:t>
            </a:r>
            <a:r>
              <a:rPr lang="ru-RU" sz="2900" dirty="0" smtClean="0"/>
              <a:t> </a:t>
            </a:r>
            <a:r>
              <a:rPr lang="ru-RU" sz="2900" dirty="0" err="1" smtClean="0"/>
              <a:t>улупай</a:t>
            </a:r>
            <a:r>
              <a:rPr lang="ru-RU" sz="2900" dirty="0" smtClean="0"/>
              <a:t>.</a:t>
            </a:r>
          </a:p>
          <a:p>
            <a:pPr>
              <a:buNone/>
            </a:pPr>
            <a:r>
              <a:rPr lang="ru-RU" sz="2900" dirty="0" smtClean="0"/>
              <a:t>                    </a:t>
            </a:r>
            <a:r>
              <a:rPr lang="ru-RU" sz="2900" dirty="0" err="1" smtClean="0"/>
              <a:t>А.Мярхяр</a:t>
            </a:r>
            <a:r>
              <a:rPr lang="ru-RU" sz="2900" dirty="0" smtClean="0"/>
              <a:t>, </a:t>
            </a:r>
            <a:r>
              <a:rPr lang="ru-RU" sz="2900" dirty="0" err="1" smtClean="0"/>
              <a:t>марцци</a:t>
            </a:r>
            <a:r>
              <a:rPr lang="ru-RU" sz="2900" dirty="0" smtClean="0"/>
              <a:t>, </a:t>
            </a:r>
            <a:r>
              <a:rPr lang="ru-RU" sz="2900" dirty="0" err="1" smtClean="0"/>
              <a:t>мархь</a:t>
            </a:r>
            <a:r>
              <a:rPr lang="ru-RU" sz="2900" dirty="0" smtClean="0"/>
              <a:t>    Б. </a:t>
            </a:r>
            <a:r>
              <a:rPr lang="ru-RU" sz="2900" dirty="0" err="1" smtClean="0"/>
              <a:t>мирк</a:t>
            </a:r>
            <a:r>
              <a:rPr lang="ru-RU" sz="2900" dirty="0" smtClean="0"/>
              <a:t>, дат, кик     В. к1ари, </a:t>
            </a:r>
            <a:r>
              <a:rPr lang="ru-RU" sz="2900" dirty="0" err="1" smtClean="0"/>
              <a:t>уьлер,хюни</a:t>
            </a:r>
            <a:endParaRPr lang="ru-RU" sz="2900" dirty="0" smtClean="0"/>
          </a:p>
          <a:p>
            <a:pPr>
              <a:buNone/>
            </a:pPr>
            <a:r>
              <a:rPr lang="ru-RU" sz="1800" dirty="0" smtClean="0"/>
              <a:t>                                           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2900" dirty="0" err="1" smtClean="0"/>
              <a:t>Ризван</a:t>
            </a:r>
            <a:r>
              <a:rPr lang="ru-RU" sz="2900" dirty="0" smtClean="0"/>
              <a:t> </a:t>
            </a:r>
            <a:r>
              <a:rPr lang="ru-RU" sz="2900" dirty="0" err="1" smtClean="0"/>
              <a:t>мектебдиъ</a:t>
            </a:r>
            <a:r>
              <a:rPr lang="ru-RU" sz="2900" dirty="0" smtClean="0"/>
              <a:t> «отлично» </a:t>
            </a:r>
            <a:r>
              <a:rPr lang="ru-RU" sz="2900" dirty="0" err="1" smtClean="0"/>
              <a:t>кьиматариз</a:t>
            </a:r>
            <a:r>
              <a:rPr lang="ru-RU" sz="2900" dirty="0" smtClean="0"/>
              <a:t> </a:t>
            </a:r>
            <a:r>
              <a:rPr lang="ru-RU" sz="2900" dirty="0" err="1" smtClean="0"/>
              <a:t>урхру</a:t>
            </a:r>
            <a:r>
              <a:rPr lang="ru-RU" sz="2900" dirty="0" smtClean="0"/>
              <a:t> ученик </a:t>
            </a:r>
            <a:r>
              <a:rPr lang="ru-RU" sz="2900" dirty="0" err="1" smtClean="0"/>
              <a:t>вуйи</a:t>
            </a:r>
            <a:r>
              <a:rPr lang="ru-RU" sz="2900" dirty="0" smtClean="0"/>
              <a:t>. </a:t>
            </a:r>
            <a:r>
              <a:rPr lang="ru-RU" sz="2900" dirty="0" err="1" smtClean="0"/>
              <a:t>Уьсманра</a:t>
            </a:r>
            <a:r>
              <a:rPr lang="ru-RU" sz="2900" dirty="0" smtClean="0"/>
              <a:t> </a:t>
            </a:r>
            <a:r>
              <a:rPr lang="ru-RU" sz="2900" dirty="0" err="1" smtClean="0"/>
              <a:t>дугъан</a:t>
            </a:r>
            <a:r>
              <a:rPr lang="ru-RU" sz="2900" dirty="0" smtClean="0"/>
              <a:t> </a:t>
            </a:r>
            <a:r>
              <a:rPr lang="ru-RU" sz="2900" dirty="0" err="1" smtClean="0"/>
              <a:t>кьяляхъ</a:t>
            </a:r>
            <a:r>
              <a:rPr lang="ru-RU" sz="2900" dirty="0" smtClean="0"/>
              <a:t> </a:t>
            </a:r>
            <a:r>
              <a:rPr lang="ru-RU" sz="2900" dirty="0" err="1" smtClean="0"/>
              <a:t>гъуздайи</a:t>
            </a:r>
            <a:r>
              <a:rPr lang="ru-RU" sz="2900" dirty="0" smtClean="0"/>
              <a:t>. </a:t>
            </a:r>
            <a:r>
              <a:rPr lang="ru-RU" sz="2900" dirty="0" err="1" smtClean="0"/>
              <a:t>Ризванди</a:t>
            </a:r>
            <a:r>
              <a:rPr lang="ru-RU" sz="2900" dirty="0" smtClean="0"/>
              <a:t> </a:t>
            </a:r>
            <a:r>
              <a:rPr lang="ru-RU" sz="2900" dirty="0" err="1" smtClean="0"/>
              <a:t>фотокружокдиъ</a:t>
            </a:r>
            <a:r>
              <a:rPr lang="ru-RU" sz="2900" dirty="0" smtClean="0"/>
              <a:t> </a:t>
            </a:r>
            <a:r>
              <a:rPr lang="ru-RU" sz="2900" dirty="0" err="1" smtClean="0"/>
              <a:t>гьязур</a:t>
            </a:r>
            <a:r>
              <a:rPr lang="ru-RU" sz="2900" dirty="0" smtClean="0"/>
              <a:t> гъап1у </a:t>
            </a:r>
            <a:r>
              <a:rPr lang="ru-RU" sz="2900" dirty="0" err="1" smtClean="0"/>
              <a:t>шиклар</a:t>
            </a:r>
            <a:r>
              <a:rPr lang="ru-RU" sz="2900" dirty="0" smtClean="0"/>
              <a:t> </a:t>
            </a:r>
            <a:r>
              <a:rPr lang="ru-RU" sz="2900" dirty="0" err="1" smtClean="0"/>
              <a:t>Аьдил</a:t>
            </a:r>
            <a:r>
              <a:rPr lang="ru-RU" sz="2900" dirty="0" smtClean="0"/>
              <a:t> </a:t>
            </a:r>
            <a:r>
              <a:rPr lang="ru-RU" sz="2900" dirty="0" err="1" smtClean="0"/>
              <a:t>мялимдиз</a:t>
            </a:r>
            <a:r>
              <a:rPr lang="ru-RU" sz="2900" dirty="0" smtClean="0"/>
              <a:t> </a:t>
            </a:r>
            <a:r>
              <a:rPr lang="ru-RU" sz="2900" dirty="0" err="1" smtClean="0"/>
              <a:t>гизаф</a:t>
            </a:r>
            <a:r>
              <a:rPr lang="ru-RU" sz="2900" dirty="0" smtClean="0"/>
              <a:t> </a:t>
            </a:r>
            <a:r>
              <a:rPr lang="ru-RU" sz="2900" dirty="0" err="1" smtClean="0"/>
              <a:t>кьабул</a:t>
            </a:r>
            <a:r>
              <a:rPr lang="ru-RU" sz="2900" dirty="0" smtClean="0"/>
              <a:t> </a:t>
            </a:r>
            <a:r>
              <a:rPr lang="ru-RU" sz="2900" dirty="0" err="1" smtClean="0"/>
              <a:t>гъахьнийи</a:t>
            </a:r>
            <a:r>
              <a:rPr lang="ru-RU" sz="2900" dirty="0" smtClean="0"/>
              <a:t> </a:t>
            </a:r>
            <a:r>
              <a:rPr lang="ru-RU" sz="2900" dirty="0" err="1" smtClean="0"/>
              <a:t>ва</a:t>
            </a:r>
            <a:r>
              <a:rPr lang="ru-RU" sz="2900" dirty="0" smtClean="0"/>
              <a:t> думу  </a:t>
            </a:r>
            <a:r>
              <a:rPr lang="ru-RU" sz="2900" dirty="0" err="1" smtClean="0"/>
              <a:t>шикларин</a:t>
            </a:r>
            <a:r>
              <a:rPr lang="ru-RU" sz="2900" dirty="0" smtClean="0"/>
              <a:t> выставка </a:t>
            </a:r>
            <a:r>
              <a:rPr lang="ru-RU" sz="2900" dirty="0" err="1" smtClean="0"/>
              <a:t>мектебдиъ</a:t>
            </a:r>
            <a:r>
              <a:rPr lang="ru-RU" sz="2900" dirty="0" smtClean="0"/>
              <a:t> </a:t>
            </a:r>
            <a:r>
              <a:rPr lang="ru-RU" sz="2900" dirty="0" err="1" smtClean="0"/>
              <a:t>ачмиш</a:t>
            </a:r>
            <a:r>
              <a:rPr lang="ru-RU" sz="2900" dirty="0" smtClean="0"/>
              <a:t> ап1уб </a:t>
            </a:r>
            <a:r>
              <a:rPr lang="ru-RU" sz="2900" dirty="0" err="1" smtClean="0"/>
              <a:t>теклиф</a:t>
            </a:r>
            <a:r>
              <a:rPr lang="ru-RU" sz="2900" dirty="0" smtClean="0"/>
              <a:t> </a:t>
            </a:r>
            <a:r>
              <a:rPr lang="ru-RU" sz="2900" dirty="0" err="1" smtClean="0"/>
              <a:t>дивнийи</a:t>
            </a:r>
            <a:r>
              <a:rPr lang="ru-RU" sz="2900" dirty="0" smtClean="0"/>
              <a:t>. Выходной </a:t>
            </a:r>
            <a:r>
              <a:rPr lang="ru-RU" sz="2900" dirty="0" err="1" smtClean="0"/>
              <a:t>йигъан</a:t>
            </a:r>
            <a:r>
              <a:rPr lang="ru-RU" sz="2900" dirty="0" smtClean="0"/>
              <a:t> </a:t>
            </a:r>
            <a:r>
              <a:rPr lang="ru-RU" sz="2900" dirty="0" err="1" smtClean="0"/>
              <a:t>Уьмарна</a:t>
            </a:r>
            <a:r>
              <a:rPr lang="ru-RU" sz="2900" dirty="0" smtClean="0"/>
              <a:t> </a:t>
            </a:r>
            <a:r>
              <a:rPr lang="ru-RU" sz="2900" dirty="0" err="1" smtClean="0"/>
              <a:t>Аьйнара</a:t>
            </a:r>
            <a:r>
              <a:rPr lang="ru-RU" sz="2900" dirty="0" smtClean="0"/>
              <a:t> </a:t>
            </a:r>
            <a:r>
              <a:rPr lang="ru-RU" sz="2900" dirty="0" err="1" smtClean="0"/>
              <a:t>мурариз</a:t>
            </a:r>
            <a:r>
              <a:rPr lang="ru-RU" sz="2900" dirty="0" smtClean="0"/>
              <a:t> </a:t>
            </a:r>
            <a:r>
              <a:rPr lang="ru-RU" sz="2900" dirty="0" err="1" smtClean="0"/>
              <a:t>кюмекназ</a:t>
            </a:r>
            <a:r>
              <a:rPr lang="ru-RU" sz="2900" dirty="0" smtClean="0"/>
              <a:t> </a:t>
            </a:r>
            <a:r>
              <a:rPr lang="ru-RU" sz="2900" dirty="0" err="1" smtClean="0"/>
              <a:t>гъафнийи</a:t>
            </a:r>
            <a:r>
              <a:rPr lang="ru-RU" sz="2900" dirty="0" smtClean="0"/>
              <a:t> </a:t>
            </a:r>
            <a:r>
              <a:rPr lang="ru-RU" sz="2900" dirty="0" err="1" smtClean="0"/>
              <a:t>ва</a:t>
            </a:r>
            <a:r>
              <a:rPr lang="ru-RU" sz="2900" dirty="0" smtClean="0"/>
              <a:t> </a:t>
            </a:r>
            <a:r>
              <a:rPr lang="ru-RU" sz="2900" dirty="0" err="1" smtClean="0"/>
              <a:t>шиклар</a:t>
            </a:r>
            <a:r>
              <a:rPr lang="ru-RU" sz="2900" dirty="0" smtClean="0"/>
              <a:t> </a:t>
            </a:r>
            <a:r>
              <a:rPr lang="ru-RU" sz="2900" dirty="0" err="1" smtClean="0"/>
              <a:t>керхру</a:t>
            </a:r>
            <a:r>
              <a:rPr lang="ru-RU" sz="2900" dirty="0" smtClean="0"/>
              <a:t> </a:t>
            </a:r>
            <a:r>
              <a:rPr lang="ru-RU" sz="2900" dirty="0" err="1" smtClean="0"/>
              <a:t>йишв</a:t>
            </a:r>
            <a:r>
              <a:rPr lang="ru-RU" sz="2900" dirty="0" smtClean="0"/>
              <a:t> </a:t>
            </a:r>
            <a:r>
              <a:rPr lang="ru-RU" sz="2900" dirty="0" err="1" smtClean="0"/>
              <a:t>гьязур</a:t>
            </a:r>
            <a:r>
              <a:rPr lang="ru-RU" sz="2900" dirty="0" smtClean="0"/>
              <a:t> гъап1нийи.</a:t>
            </a:r>
          </a:p>
          <a:p>
            <a:pPr>
              <a:buNone/>
            </a:pPr>
            <a:r>
              <a:rPr lang="ru-RU" sz="2900" dirty="0" err="1" smtClean="0"/>
              <a:t>Урхурайидариз</a:t>
            </a:r>
            <a:r>
              <a:rPr lang="ru-RU" sz="2900" dirty="0" smtClean="0"/>
              <a:t> </a:t>
            </a:r>
            <a:r>
              <a:rPr lang="ru-RU" sz="2900" dirty="0" err="1" smtClean="0"/>
              <a:t>шикларик</a:t>
            </a:r>
            <a:r>
              <a:rPr lang="ru-RU" sz="2900" dirty="0" smtClean="0"/>
              <a:t> варит1ан «</a:t>
            </a:r>
            <a:r>
              <a:rPr lang="ru-RU" sz="2900" dirty="0" err="1" smtClean="0"/>
              <a:t>Ич</a:t>
            </a:r>
            <a:r>
              <a:rPr lang="ru-RU" sz="2900" dirty="0" smtClean="0"/>
              <a:t> </a:t>
            </a:r>
            <a:r>
              <a:rPr lang="ru-RU" sz="2900" dirty="0" err="1" smtClean="0"/>
              <a:t>мектебдиъ</a:t>
            </a:r>
            <a:r>
              <a:rPr lang="ru-RU" sz="2900" dirty="0" smtClean="0"/>
              <a:t> елка» </a:t>
            </a:r>
            <a:r>
              <a:rPr lang="ru-RU" sz="2900" dirty="0" err="1" smtClean="0"/>
              <a:t>ва</a:t>
            </a:r>
            <a:r>
              <a:rPr lang="ru-RU" sz="2900" dirty="0" smtClean="0"/>
              <a:t> «</a:t>
            </a:r>
            <a:r>
              <a:rPr lang="ru-RU" sz="2900" dirty="0" err="1" smtClean="0"/>
              <a:t>Аьраба</a:t>
            </a:r>
            <a:r>
              <a:rPr lang="ru-RU" sz="2900" dirty="0" smtClean="0"/>
              <a:t> </a:t>
            </a:r>
            <a:r>
              <a:rPr lang="ru-RU" sz="2900" dirty="0" err="1" smtClean="0"/>
              <a:t>ва</a:t>
            </a:r>
            <a:r>
              <a:rPr lang="ru-RU" sz="2900" dirty="0" smtClean="0"/>
              <a:t> машин» к1уру </a:t>
            </a:r>
            <a:r>
              <a:rPr lang="ru-RU" sz="2900" dirty="0" err="1" smtClean="0"/>
              <a:t>шиклар</a:t>
            </a:r>
            <a:r>
              <a:rPr lang="ru-RU" sz="2900" dirty="0" smtClean="0"/>
              <a:t> </a:t>
            </a:r>
            <a:r>
              <a:rPr lang="ru-RU" sz="2900" dirty="0" err="1" smtClean="0"/>
              <a:t>кьабул</a:t>
            </a:r>
            <a:r>
              <a:rPr lang="ru-RU" sz="2900" dirty="0" smtClean="0"/>
              <a:t> </a:t>
            </a:r>
            <a:r>
              <a:rPr lang="ru-RU" sz="2900" dirty="0" err="1" smtClean="0"/>
              <a:t>гъахьнийи</a:t>
            </a:r>
            <a:r>
              <a:rPr lang="ru-RU" sz="2900" dirty="0" smtClean="0"/>
              <a:t>. </a:t>
            </a:r>
            <a:r>
              <a:rPr lang="ru-RU" sz="2900" dirty="0" err="1" smtClean="0"/>
              <a:t>Сяаьт</a:t>
            </a:r>
            <a:r>
              <a:rPr lang="ru-RU" sz="2900" dirty="0" smtClean="0"/>
              <a:t> </a:t>
            </a:r>
            <a:r>
              <a:rPr lang="ru-RU" sz="2900" dirty="0" err="1" smtClean="0"/>
              <a:t>сабдиъ</a:t>
            </a:r>
            <a:r>
              <a:rPr lang="ru-RU" sz="2900" dirty="0" smtClean="0"/>
              <a:t> выставка </a:t>
            </a:r>
            <a:r>
              <a:rPr lang="ru-RU" sz="2900" dirty="0" err="1" smtClean="0"/>
              <a:t>гьязур</a:t>
            </a:r>
            <a:r>
              <a:rPr lang="ru-RU" sz="2900" dirty="0" smtClean="0"/>
              <a:t> ап1урайидарин </a:t>
            </a:r>
            <a:r>
              <a:rPr lang="ru-RU" sz="2900" dirty="0" err="1" smtClean="0"/>
              <a:t>багахьна</a:t>
            </a:r>
            <a:r>
              <a:rPr lang="ru-RU" sz="2900" dirty="0" smtClean="0"/>
              <a:t> </a:t>
            </a:r>
            <a:r>
              <a:rPr lang="ru-RU" sz="2900" dirty="0" err="1" smtClean="0"/>
              <a:t>мектебдин</a:t>
            </a:r>
            <a:r>
              <a:rPr lang="ru-RU" sz="2900" dirty="0" smtClean="0"/>
              <a:t> </a:t>
            </a:r>
            <a:r>
              <a:rPr lang="ru-RU" sz="2900" dirty="0" err="1" smtClean="0"/>
              <a:t>директорра</a:t>
            </a:r>
            <a:r>
              <a:rPr lang="ru-RU" sz="2900" dirty="0" smtClean="0"/>
              <a:t> </a:t>
            </a:r>
            <a:r>
              <a:rPr lang="ru-RU" sz="2900" dirty="0" err="1" smtClean="0"/>
              <a:t>адахъу</a:t>
            </a:r>
            <a:r>
              <a:rPr lang="ru-RU" sz="2900" dirty="0" smtClean="0"/>
              <a:t>. Дюз </a:t>
            </a:r>
            <a:r>
              <a:rPr lang="ru-RU" sz="2900" dirty="0" err="1" smtClean="0"/>
              <a:t>гъапиш</a:t>
            </a:r>
            <a:r>
              <a:rPr lang="ru-RU" sz="2900" dirty="0" smtClean="0"/>
              <a:t>, </a:t>
            </a:r>
            <a:r>
              <a:rPr lang="ru-RU" sz="2900" dirty="0" err="1" smtClean="0"/>
              <a:t>баяриз</a:t>
            </a:r>
            <a:r>
              <a:rPr lang="ru-RU" sz="2900" dirty="0" smtClean="0"/>
              <a:t> </a:t>
            </a:r>
            <a:r>
              <a:rPr lang="ru-RU" sz="2900" dirty="0" err="1" smtClean="0"/>
              <a:t>му</a:t>
            </a:r>
            <a:r>
              <a:rPr lang="ru-RU" sz="2900" dirty="0" smtClean="0"/>
              <a:t> </a:t>
            </a:r>
            <a:r>
              <a:rPr lang="ru-RU" sz="2900" dirty="0" err="1" smtClean="0"/>
              <a:t>чпин</a:t>
            </a:r>
            <a:r>
              <a:rPr lang="ru-RU" sz="2900" dirty="0" smtClean="0"/>
              <a:t> </a:t>
            </a:r>
            <a:r>
              <a:rPr lang="ru-RU" sz="2900" dirty="0" err="1" smtClean="0"/>
              <a:t>сирикан</a:t>
            </a:r>
            <a:r>
              <a:rPr lang="ru-RU" sz="2900" dirty="0" smtClean="0"/>
              <a:t> </a:t>
            </a:r>
            <a:r>
              <a:rPr lang="ru-RU" sz="2900" dirty="0" err="1" smtClean="0"/>
              <a:t>саризра</a:t>
            </a:r>
            <a:r>
              <a:rPr lang="ru-RU" sz="2900" dirty="0" smtClean="0"/>
              <a:t> </a:t>
            </a:r>
            <a:r>
              <a:rPr lang="ru-RU" sz="2900" dirty="0" err="1" smtClean="0"/>
              <a:t>аьгъяди</a:t>
            </a:r>
            <a:r>
              <a:rPr lang="ru-RU" sz="2900" dirty="0" smtClean="0"/>
              <a:t> </a:t>
            </a:r>
            <a:r>
              <a:rPr lang="ru-RU" sz="2900" dirty="0" err="1" smtClean="0"/>
              <a:t>ккундайи</a:t>
            </a:r>
            <a:r>
              <a:rPr lang="ru-RU" sz="2900" dirty="0" smtClean="0"/>
              <a:t>, </a:t>
            </a:r>
            <a:r>
              <a:rPr lang="ru-RU" sz="2900" dirty="0" err="1" smtClean="0"/>
              <a:t>амма</a:t>
            </a:r>
            <a:r>
              <a:rPr lang="ru-RU" sz="2900" dirty="0" smtClean="0"/>
              <a:t> гьап1дивахъа, </a:t>
            </a:r>
            <a:r>
              <a:rPr lang="ru-RU" sz="2900" dirty="0" err="1" smtClean="0"/>
              <a:t>директорихьан</a:t>
            </a:r>
            <a:r>
              <a:rPr lang="ru-RU" sz="2900" dirty="0" smtClean="0"/>
              <a:t> </a:t>
            </a:r>
            <a:r>
              <a:rPr lang="ru-RU" sz="2900" dirty="0" err="1" smtClean="0"/>
              <a:t>жин</a:t>
            </a:r>
            <a:r>
              <a:rPr lang="ru-RU" sz="2900" dirty="0" smtClean="0"/>
              <a:t> ап1уз </a:t>
            </a:r>
            <a:r>
              <a:rPr lang="ru-RU" sz="2900" dirty="0" err="1" smtClean="0"/>
              <a:t>шлуб</a:t>
            </a:r>
            <a:r>
              <a:rPr lang="ru-RU" sz="2900" dirty="0" smtClean="0"/>
              <a:t> фук1ара </a:t>
            </a:r>
            <a:r>
              <a:rPr lang="ru-RU" sz="2900" dirty="0" err="1" smtClean="0"/>
              <a:t>адар</a:t>
            </a:r>
            <a:r>
              <a:rPr lang="ru-RU" sz="2900" dirty="0" smtClean="0"/>
              <a:t>.</a:t>
            </a:r>
          </a:p>
          <a:p>
            <a:pPr>
              <a:buNone/>
            </a:pPr>
            <a:r>
              <a:rPr lang="ru-RU" sz="2900" dirty="0" smtClean="0"/>
              <a:t>1.Сифте </a:t>
            </a:r>
            <a:r>
              <a:rPr lang="ru-RU" sz="2900" dirty="0" err="1" smtClean="0"/>
              <a:t>урус</a:t>
            </a:r>
            <a:r>
              <a:rPr lang="ru-RU" sz="2900" dirty="0" smtClean="0"/>
              <a:t> ч1алнаъ </a:t>
            </a:r>
            <a:r>
              <a:rPr lang="ru-RU" sz="2900" dirty="0" err="1" smtClean="0"/>
              <a:t>ишлетмиш</a:t>
            </a:r>
            <a:r>
              <a:rPr lang="ru-RU" sz="2900" dirty="0" smtClean="0"/>
              <a:t> ап1ури, </a:t>
            </a:r>
            <a:r>
              <a:rPr lang="ru-RU" sz="2900" dirty="0" err="1" smtClean="0"/>
              <a:t>табасаран</a:t>
            </a:r>
            <a:r>
              <a:rPr lang="ru-RU" sz="2900" dirty="0" smtClean="0"/>
              <a:t> ч1алнаъ </a:t>
            </a:r>
            <a:r>
              <a:rPr lang="ru-RU" sz="2900" dirty="0" err="1" smtClean="0"/>
              <a:t>ишлетмиш</a:t>
            </a:r>
            <a:r>
              <a:rPr lang="ru-RU" sz="2900" dirty="0" smtClean="0"/>
              <a:t> дарап1ру  </a:t>
            </a:r>
            <a:r>
              <a:rPr lang="ru-RU" sz="2900" dirty="0" err="1" smtClean="0"/>
              <a:t>ачухъ</a:t>
            </a:r>
            <a:r>
              <a:rPr lang="ru-RU" sz="2900" dirty="0" smtClean="0"/>
              <a:t> </a:t>
            </a:r>
            <a:r>
              <a:rPr lang="ru-RU" sz="2900" dirty="0" err="1" smtClean="0"/>
              <a:t>сесер</a:t>
            </a:r>
            <a:r>
              <a:rPr lang="ru-RU" sz="2900" dirty="0" smtClean="0"/>
              <a:t> </a:t>
            </a:r>
            <a:r>
              <a:rPr lang="ru-RU" sz="2900" dirty="0" err="1" smtClean="0"/>
              <a:t>кайи</a:t>
            </a:r>
            <a:r>
              <a:rPr lang="ru-RU" sz="2900" dirty="0" smtClean="0"/>
              <a:t> </a:t>
            </a:r>
            <a:r>
              <a:rPr lang="ru-RU" sz="2900" dirty="0" err="1" smtClean="0"/>
              <a:t>гафар</a:t>
            </a:r>
            <a:r>
              <a:rPr lang="ru-RU" sz="2900" dirty="0" smtClean="0"/>
              <a:t> дик1ай.</a:t>
            </a:r>
          </a:p>
          <a:p>
            <a:pPr>
              <a:buNone/>
            </a:pPr>
            <a:r>
              <a:rPr lang="ru-RU" sz="2900" dirty="0" smtClean="0"/>
              <a:t>2.Табасаран  ч1алнаъ </a:t>
            </a:r>
            <a:r>
              <a:rPr lang="ru-RU" sz="2900" dirty="0" err="1" smtClean="0"/>
              <a:t>ишлетмиш</a:t>
            </a:r>
            <a:r>
              <a:rPr lang="ru-RU" sz="2900" dirty="0" smtClean="0"/>
              <a:t> ап1ури, </a:t>
            </a:r>
            <a:r>
              <a:rPr lang="ru-RU" sz="2900" dirty="0" err="1" smtClean="0"/>
              <a:t>урус</a:t>
            </a:r>
            <a:r>
              <a:rPr lang="ru-RU" sz="2900" dirty="0" smtClean="0"/>
              <a:t> ч1алнаъ </a:t>
            </a:r>
            <a:r>
              <a:rPr lang="ru-RU" sz="2900" dirty="0" err="1" smtClean="0"/>
              <a:t>ишлетмиш</a:t>
            </a:r>
            <a:r>
              <a:rPr lang="ru-RU" sz="2900" dirty="0" smtClean="0"/>
              <a:t> дарап1ру </a:t>
            </a:r>
            <a:r>
              <a:rPr lang="ru-RU" sz="2900" dirty="0" err="1" smtClean="0"/>
              <a:t>ачухъ</a:t>
            </a:r>
            <a:r>
              <a:rPr lang="ru-RU" sz="2900" dirty="0" smtClean="0"/>
              <a:t> </a:t>
            </a:r>
            <a:r>
              <a:rPr lang="ru-RU" sz="2900" dirty="0" err="1" smtClean="0"/>
              <a:t>сесер</a:t>
            </a:r>
            <a:r>
              <a:rPr lang="ru-RU" sz="2900" dirty="0" smtClean="0"/>
              <a:t> </a:t>
            </a:r>
            <a:r>
              <a:rPr lang="ru-RU" sz="2900" dirty="0" err="1" smtClean="0"/>
              <a:t>кайи</a:t>
            </a:r>
            <a:r>
              <a:rPr lang="ru-RU" sz="2900" dirty="0" smtClean="0"/>
              <a:t> </a:t>
            </a:r>
            <a:r>
              <a:rPr lang="ru-RU" sz="2900" dirty="0" err="1" smtClean="0"/>
              <a:t>гафар</a:t>
            </a:r>
            <a:r>
              <a:rPr lang="ru-RU" sz="2900" dirty="0" smtClean="0"/>
              <a:t> дик1ай.</a:t>
            </a:r>
          </a:p>
          <a:p>
            <a:pPr>
              <a:buNone/>
            </a:pPr>
            <a:r>
              <a:rPr lang="ru-RU" sz="2900" dirty="0" smtClean="0"/>
              <a:t>                                                             </a:t>
            </a:r>
          </a:p>
          <a:p>
            <a:pPr>
              <a:buNone/>
            </a:pPr>
            <a:r>
              <a:rPr lang="ru-RU" sz="2900" dirty="0" smtClean="0"/>
              <a:t>       </a:t>
            </a:r>
            <a:r>
              <a:rPr lang="ru-RU" sz="2900" dirty="0" smtClean="0"/>
              <a:t>  «</a:t>
            </a:r>
            <a:r>
              <a:rPr lang="ru-RU" sz="2900" dirty="0" err="1" smtClean="0"/>
              <a:t>Кьюрд</a:t>
            </a:r>
            <a:r>
              <a:rPr lang="ru-RU" sz="2900" dirty="0" smtClean="0"/>
              <a:t>»  к1ул </a:t>
            </a:r>
            <a:r>
              <a:rPr lang="ru-RU" sz="2900" dirty="0" err="1" smtClean="0"/>
              <a:t>алди</a:t>
            </a:r>
            <a:r>
              <a:rPr lang="ru-RU" sz="2900" dirty="0" smtClean="0"/>
              <a:t> биц1и сочинение бик1ай.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505</Words>
  <Application>Microsoft Office PowerPoint</Application>
  <PresentationFormat>Экран (4:3)</PresentationFormat>
  <Paragraphs>52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Исихъ тувнайи ибарйирихъ лазим вуйи аьхирар хъаай.</vt:lpstr>
      <vt:lpstr>Гьаму ккат1ат1арццу предложенйир ккат1арццай. Дюзмиш гъабши ихтилатниин к1ул иливуб.</vt:lpstr>
      <vt:lpstr>Синтаксисдин разбор ап1уб.</vt:lpstr>
      <vt:lpstr>Ц1ийи дарс: Сесер ва гьярфар.</vt:lpstr>
      <vt:lpstr>Слайд 6</vt:lpstr>
      <vt:lpstr>     Кьюб сес кайи е(й+э),е (й+о),я (й+а),ю(й+у) гьярфар чпин асул мянайин йишв ин дик1руган, гафнан к1улиъ ва ачухъ сеснан гьярфнан кьяляхъ ишлетмиш ап1уру. Месела: ягълухъ(йагълухъ), баяр(байар),Юнус(ЙУнус),елка(йолка). Ухьуз саб сес кьюб гьярфниинди улупбан дюшюшарра гизаф ахьуз. Саб сеснан йишв ин кьюб гьярф гизафси гафарин мяна дигиш ап1руган,ишлетмиш ап1уру. Месела: чил-ччил,пул-ппул, никк,датт,марцци.</vt:lpstr>
      <vt:lpstr>Слайд 8</vt:lpstr>
      <vt:lpstr>Тест. </vt:lpstr>
      <vt:lpstr>Дюзи жавабар. А.</vt:lpstr>
      <vt:lpstr>Дарснан натижа.</vt:lpstr>
      <vt:lpstr>Хулан ляхин:</vt:lpstr>
    </vt:vector>
  </TitlesOfParts>
  <Company>class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учитель</dc:creator>
  <cp:lastModifiedBy>scan</cp:lastModifiedBy>
  <cp:revision>31</cp:revision>
  <dcterms:created xsi:type="dcterms:W3CDTF">2013-11-20T07:12:12Z</dcterms:created>
  <dcterms:modified xsi:type="dcterms:W3CDTF">2019-11-25T19:56:43Z</dcterms:modified>
</cp:coreProperties>
</file>