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6" r:id="rId3"/>
    <p:sldId id="262" r:id="rId4"/>
    <p:sldId id="269" r:id="rId5"/>
    <p:sldId id="263" r:id="rId6"/>
    <p:sldId id="265" r:id="rId7"/>
    <p:sldId id="273" r:id="rId8"/>
    <p:sldId id="271" r:id="rId9"/>
    <p:sldId id="281" r:id="rId10"/>
    <p:sldId id="280" r:id="rId11"/>
    <p:sldId id="270" r:id="rId12"/>
    <p:sldId id="276" r:id="rId13"/>
    <p:sldId id="267" r:id="rId14"/>
    <p:sldId id="272" r:id="rId15"/>
    <p:sldId id="277" r:id="rId16"/>
    <p:sldId id="259" r:id="rId17"/>
  </p:sldIdLst>
  <p:sldSz cx="9144000" cy="6858000" type="screen4x3"/>
  <p:notesSz cx="7105650" cy="10239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5" autoAdjust="0"/>
    <p:restoredTop sz="94660"/>
  </p:normalViewPr>
  <p:slideViewPr>
    <p:cSldViewPr snapToGrid="0">
      <p:cViewPr>
        <p:scale>
          <a:sx n="82" d="100"/>
          <a:sy n="82" d="100"/>
        </p:scale>
        <p:origin x="-1110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B18D0D5-9763-49C2-AEB8-9E4A0BB28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2595" y="1825625"/>
            <a:ext cx="3878809" cy="4351338"/>
          </a:xfrm>
        </p:spPr>
      </p:pic>
      <p:pic>
        <p:nvPicPr>
          <p:cNvPr id="17410" name="Picture 2" descr="http://www.freeppt.net/background/blue_abstract_powerpoint_background.jpg"/>
          <p:cNvPicPr>
            <a:picLocks noChangeAspect="1" noChangeArrowheads="1"/>
          </p:cNvPicPr>
          <p:nvPr/>
        </p:nvPicPr>
        <p:blipFill>
          <a:blip r:embed="rId3"/>
          <a:srcRect l="21066"/>
          <a:stretch>
            <a:fillRect/>
          </a:stretch>
        </p:blipFill>
        <p:spPr bwMode="auto">
          <a:xfrm>
            <a:off x="-486137" y="-671333"/>
            <a:ext cx="10683433" cy="8009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pbs.twimg.com/media/Ch_cRADVIAA1JIH.jpg: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4778" y="5741773"/>
            <a:ext cx="5099222" cy="1116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869636" y="98854"/>
            <a:ext cx="5002516" cy="5693866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bliqueBottom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ГАМИДОВА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ГЮЛАРА МУТАЛИБОВНА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Заместитель </a:t>
            </a:r>
            <a:r>
              <a:rPr lang="ru-RU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директора по воспитательной 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работе </a:t>
            </a:r>
            <a:r>
              <a:rPr lang="ru-RU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СОШ №17 им. Казиахмедова С.Г.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Дербента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000" b="1" i="1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AD36BDB-B861-4518-B15D-4E61F10BA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969" y="98854"/>
            <a:ext cx="3878809" cy="571835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7671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61474"/>
            <a:ext cx="7886700" cy="1325563"/>
          </a:xfrm>
        </p:spPr>
        <p:txBody>
          <a:bodyPr>
            <a:noAutofit/>
          </a:bodyPr>
          <a:lstStyle/>
          <a:p>
            <a:r>
              <a:rPr lang="ru-RU" sz="2000" dirty="0" err="1"/>
              <a:t>ерации</a:t>
            </a:r>
            <a:r>
              <a:rPr lang="ru-RU" sz="2000" dirty="0"/>
              <a:t> В. В. Путин подписал Указ «О подготовке и проведении празднования 75-й годовщины Победы в Великой Отечественной войне 1941–1945 годов». Заседание клуба призвано скоординировать деятельность классных руководителей в преддверии 75-й годовщины Победы, оказать методическую поддержку в планировании и организации юбилейных мероприятий.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freeppt.net/background/blue_abstract_powerpoint_background.jpg"/>
          <p:cNvPicPr>
            <a:picLocks noChangeAspect="1" noChangeArrowheads="1"/>
          </p:cNvPicPr>
          <p:nvPr/>
        </p:nvPicPr>
        <p:blipFill>
          <a:blip r:embed="rId2"/>
          <a:srcRect l="21066"/>
          <a:stretch>
            <a:fillRect/>
          </a:stretch>
        </p:blipFill>
        <p:spPr bwMode="auto">
          <a:xfrm>
            <a:off x="0" y="-266218"/>
            <a:ext cx="9246702" cy="768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dsalenushka.ru/wp-content/uploads/2019/04/%D0%91%D0%B5%D0%B7-%D0%B7%D0%B0%D0%B3%D0%BE%D0%BB%D0%BE%D0%B2%D0%BA%D0%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2767" y="4988011"/>
            <a:ext cx="6398826" cy="186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17\Desktop\IMG_20191115_0001.jpg"/>
          <p:cNvPicPr/>
          <p:nvPr/>
        </p:nvPicPr>
        <p:blipFill>
          <a:blip r:embed="rId4" cstate="print">
            <a:lum bright="10000"/>
          </a:blip>
          <a:srcRect l="17014" t="11472" r="22472" b="55272"/>
          <a:stretch>
            <a:fillRect/>
          </a:stretch>
        </p:blipFill>
        <p:spPr bwMode="auto">
          <a:xfrm>
            <a:off x="1601527" y="0"/>
            <a:ext cx="5848350" cy="30641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4174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-1"/>
            <a:ext cx="9144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90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ПРАДЕДУШКА ГАМИДОВОЙ ЗАИРЫ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АМАЕВ АМАЙ ТАГИРОВИЧ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 время Великой Отечественной войны сформировал Детский Дом в районном центре с.Тпиг, где были собраны дети-сироты   солдат, погибших на войне. Будучи ашугом, обучал детей играть на музыкальных инструментах: таре, зурне , барабане.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тяжелый 1942год,из-за жуткого голода дедушка принял трудное решение: чтобы  дети-сироты не умерли , они за три месяца пешком обошли с самодеятельностью все села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Табасарана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Дети выжили…потому что  каждый  делился с сиротами последним куском хлеба.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#Я ГОРЖУСЬ ТОБОЮ, ДЕДУШКА…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2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B4C4673-2BD9-49F6-89A4-C976D7776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144" y="1825625"/>
            <a:ext cx="7735712" cy="4351338"/>
          </a:xfrm>
        </p:spPr>
      </p:pic>
      <p:pic>
        <p:nvPicPr>
          <p:cNvPr id="17410" name="Picture 2" descr="http://www.freeppt.net/background/blue_abstract_powerpoint_background.jpg"/>
          <p:cNvPicPr>
            <a:picLocks noChangeAspect="1" noChangeArrowheads="1"/>
          </p:cNvPicPr>
          <p:nvPr/>
        </p:nvPicPr>
        <p:blipFill>
          <a:blip r:embed="rId3"/>
          <a:srcRect l="21066"/>
          <a:stretch>
            <a:fillRect/>
          </a:stretch>
        </p:blipFill>
        <p:spPr bwMode="auto">
          <a:xfrm>
            <a:off x="0" y="0"/>
            <a:ext cx="9144000" cy="6759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pbs.twimg.com/media/Ch_cRADVIAA1JIH.jpg: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61" y="5548446"/>
            <a:ext cx="6844567" cy="1051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ttps://fsd.multiurok.ru/html/2018/05/10/s_5af46f5c692bc/898801_1.png">
            <a:extLst>
              <a:ext uri="{FF2B5EF4-FFF2-40B4-BE49-F238E27FC236}">
                <a16:creationId xmlns:a16="http://schemas.microsoft.com/office/drawing/2014/main" xmlns="" id="{6BE36C79-8A3D-441F-A617-72BDEA9BE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0000" r="7273"/>
          <a:stretch>
            <a:fillRect/>
          </a:stretch>
        </p:blipFill>
        <p:spPr bwMode="auto">
          <a:xfrm>
            <a:off x="6631459" y="296561"/>
            <a:ext cx="2512541" cy="6985507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B44D65-41DC-4B24-B2CD-E63099CD79C7}"/>
              </a:ext>
            </a:extLst>
          </p:cNvPr>
          <p:cNvSpPr/>
          <p:nvPr/>
        </p:nvSpPr>
        <p:spPr>
          <a:xfrm>
            <a:off x="527539" y="307506"/>
            <a:ext cx="8616462" cy="494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Маршрутный лист:</a:t>
            </a:r>
            <a:endParaRPr lang="ru-RU" sz="32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Камень распутий (выбор проекта)</a:t>
            </a:r>
            <a:endParaRPr lang="ru-RU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Клумба желаний  (предполагаемая модель ученика) </a:t>
            </a:r>
            <a:endParaRPr lang="ru-RU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раздумий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Размышление над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ситуациями</a:t>
            </a:r>
            <a:endParaRPr lang="ru-RU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Фонтан идей (предполагаемый комплекс мероприятий по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подпроекту</a:t>
            </a:r>
            <a:endParaRPr lang="ru-RU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Терн сомнений( предполагаемые вызовы и препятствия для реализации проекта)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Дерево неопределенной породы.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(Релакс )</a:t>
            </a:r>
            <a:endParaRPr lang="ru-RU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Лавр достижений (презентация готового продукта)</a:t>
            </a:r>
            <a:endParaRPr lang="ru-RU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Стена победы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(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Макет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инсталяция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проекта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ru-RU" sz="1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8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B4C4673-2BD9-49F6-89A4-C976D7776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144" y="1825625"/>
            <a:ext cx="7735712" cy="4351338"/>
          </a:xfrm>
        </p:spPr>
      </p:pic>
      <p:pic>
        <p:nvPicPr>
          <p:cNvPr id="17410" name="Picture 2" descr="http://www.freeppt.net/background/blue_abstract_powerpoint_background.jpg"/>
          <p:cNvPicPr>
            <a:picLocks noChangeAspect="1" noChangeArrowheads="1"/>
          </p:cNvPicPr>
          <p:nvPr/>
        </p:nvPicPr>
        <p:blipFill>
          <a:blip r:embed="rId3"/>
          <a:srcRect l="21066"/>
          <a:stretch>
            <a:fillRect/>
          </a:stretch>
        </p:blipFill>
        <p:spPr bwMode="auto">
          <a:xfrm>
            <a:off x="0" y="49427"/>
            <a:ext cx="9144000" cy="6759146"/>
          </a:xfrm>
          <a:prstGeom prst="rect">
            <a:avLst/>
          </a:prstGeom>
          <a:solidFill>
            <a:srgbClr val="FFFF00"/>
          </a:solidFill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3AECD44-3A4B-4CA4-9114-95ECD25A5937}"/>
              </a:ext>
            </a:extLst>
          </p:cNvPr>
          <p:cNvSpPr/>
          <p:nvPr/>
        </p:nvSpPr>
        <p:spPr>
          <a:xfrm>
            <a:off x="2286000" y="634839"/>
            <a:ext cx="3716809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Лента: наклоненная вниз 6">
            <a:extLst>
              <a:ext uri="{FF2B5EF4-FFF2-40B4-BE49-F238E27FC236}">
                <a16:creationId xmlns:a16="http://schemas.microsoft.com/office/drawing/2014/main" xmlns="" id="{023C7736-9324-420F-9F5C-C849CFA1C259}"/>
              </a:ext>
            </a:extLst>
          </p:cNvPr>
          <p:cNvSpPr/>
          <p:nvPr/>
        </p:nvSpPr>
        <p:spPr>
          <a:xfrm>
            <a:off x="0" y="1396674"/>
            <a:ext cx="9144000" cy="3233199"/>
          </a:xfrm>
          <a:prstGeom prst="ribbon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ПАРК 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ПАМЯТИ И СЛАВЫ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#75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10" name="Рисунок 9" descr="https://avatars.mds.yandex.net/get-pdb/921063/2cb0ad17-0671-4186-90c1-4fd72ba03260/s1200?webp=fals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1949" y="1666754"/>
            <a:ext cx="5335929" cy="337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384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61474"/>
            <a:ext cx="7886700" cy="1325563"/>
          </a:xfrm>
        </p:spPr>
        <p:txBody>
          <a:bodyPr>
            <a:noAutofit/>
          </a:bodyPr>
          <a:lstStyle/>
          <a:p>
            <a:r>
              <a:rPr lang="ru-RU" sz="2000" dirty="0" err="1"/>
              <a:t>ерации</a:t>
            </a:r>
            <a:r>
              <a:rPr lang="ru-RU" sz="2000" dirty="0"/>
              <a:t> В. В. Путин подписал Указ «О подготовке и проведении празднования 75-й годовщины Победы в Великой Отечественной войне 1941–1945 годов». Заседание клуба призвано скоординировать деятельность классных руководителей в преддверии 75-й годовщины Победы, оказать методическую поддержку в планировании и организации юбилейных мероприятий.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AE40775-C352-4950-B0BF-79D99C6C3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154" y="1825625"/>
            <a:ext cx="7059692" cy="4351338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10" name="Picture 2" descr="http://www.freeppt.net/background/blue_abstract_powerpoint_background.jpg"/>
          <p:cNvPicPr>
            <a:picLocks noChangeAspect="1" noChangeArrowheads="1"/>
          </p:cNvPicPr>
          <p:nvPr/>
        </p:nvPicPr>
        <p:blipFill>
          <a:blip r:embed="rId3"/>
          <a:srcRect l="21066"/>
          <a:stretch>
            <a:fillRect/>
          </a:stretch>
        </p:blipFill>
        <p:spPr bwMode="auto">
          <a:xfrm>
            <a:off x="0" y="0"/>
            <a:ext cx="9246702" cy="723509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507E205-F59C-4E72-ACC9-482FAF825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92" y="1365814"/>
            <a:ext cx="9002120" cy="576815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dsalenushka.ru/wp-content/uploads/2019/04/%D0%91%D0%B5%D0%B7-%D0%B7%D0%B0%D0%B3%D0%BE%D0%BB%D0%BE%D0%B2%D0%BA%D0%B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965" y="0"/>
            <a:ext cx="8762035" cy="1759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98932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312" t="22444" r="19525" b="7667"/>
          <a:stretch/>
        </p:blipFill>
        <p:spPr>
          <a:xfrm>
            <a:off x="-208344" y="1"/>
            <a:ext cx="9352344" cy="6858000"/>
          </a:xfrm>
          <a:prstGeom prst="rect">
            <a:avLst/>
          </a:prstGeom>
        </p:spPr>
      </p:pic>
      <p:pic>
        <p:nvPicPr>
          <p:cNvPr id="4098" name="Picture 2" descr="http://i.imgur.com/ZhUw2LK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4791919"/>
            <a:ext cx="2013995" cy="160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099" y="0"/>
            <a:ext cx="7886700" cy="6521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   </a:t>
            </a:r>
            <a:r>
              <a:rPr lang="ru-RU" sz="3100" b="1" i="1" dirty="0">
                <a:solidFill>
                  <a:srgbClr val="FF0000"/>
                </a:solidFill>
              </a:rPr>
              <a:t>НАВИГАТОР ПО ГАЙД ПАРКУ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>
            <a:lum bright="30000"/>
          </a:blip>
          <a:srcRect l="39985" t="25187" r="39379" b="48504"/>
          <a:stretch>
            <a:fillRect/>
          </a:stretch>
        </p:blipFill>
        <p:spPr bwMode="auto">
          <a:xfrm>
            <a:off x="7644826" y="144998"/>
            <a:ext cx="1285296" cy="1938130"/>
          </a:xfrm>
          <a:prstGeom prst="snip2Same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0389" y="6215605"/>
            <a:ext cx="200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Камень распутий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7798" y="1863524"/>
            <a:ext cx="189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Стена 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памяти и славы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323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B4C4673-2BD9-49F6-89A4-C976D7776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144" y="1825625"/>
            <a:ext cx="7735712" cy="4351338"/>
          </a:xfrm>
        </p:spPr>
      </p:pic>
      <p:pic>
        <p:nvPicPr>
          <p:cNvPr id="17410" name="Picture 2" descr="http://www.freeppt.net/background/blue_abstract_powerpoint_background.jpg"/>
          <p:cNvPicPr>
            <a:picLocks noChangeAspect="1" noChangeArrowheads="1"/>
          </p:cNvPicPr>
          <p:nvPr/>
        </p:nvPicPr>
        <p:blipFill>
          <a:blip r:embed="rId3"/>
          <a:srcRect l="21066"/>
          <a:stretch>
            <a:fillRect/>
          </a:stretch>
        </p:blipFill>
        <p:spPr bwMode="auto">
          <a:xfrm>
            <a:off x="0" y="49427"/>
            <a:ext cx="9144000" cy="6759146"/>
          </a:xfrm>
          <a:prstGeom prst="rect">
            <a:avLst/>
          </a:prstGeom>
          <a:solidFill>
            <a:srgbClr val="FFFF00"/>
          </a:solidFill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3AECD44-3A4B-4CA4-9114-95ECD25A5937}"/>
              </a:ext>
            </a:extLst>
          </p:cNvPr>
          <p:cNvSpPr/>
          <p:nvPr/>
        </p:nvSpPr>
        <p:spPr>
          <a:xfrm>
            <a:off x="324091" y="231495"/>
            <a:ext cx="7523543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МОДЕЛЬ ПРОЕКТА «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#75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/>
          <a:srcRect l="24634" t="28478" r="24565" b="22095"/>
          <a:stretch>
            <a:fillRect/>
          </a:stretch>
        </p:blipFill>
        <p:spPr bwMode="auto">
          <a:xfrm>
            <a:off x="243068" y="1064872"/>
            <a:ext cx="8681013" cy="539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s://fsd.multiurok.ru/html/2018/05/10/s_5af46f5c692bc/898801_1.png">
            <a:extLst>
              <a:ext uri="{FF2B5EF4-FFF2-40B4-BE49-F238E27FC236}">
                <a16:creationId xmlns:a16="http://schemas.microsoft.com/office/drawing/2014/main" xmlns="" id="{6BE36C79-8A3D-441F-A617-72BDEA9BE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0000" r="7273"/>
          <a:stretch>
            <a:fillRect/>
          </a:stretch>
        </p:blipFill>
        <p:spPr bwMode="auto">
          <a:xfrm>
            <a:off x="6631459" y="296561"/>
            <a:ext cx="2512541" cy="6985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384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bs.twimg.com/media/Ch_cRADVIAA1JIH.jpg: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79" y="5519351"/>
            <a:ext cx="7410307" cy="1338649"/>
          </a:xfrm>
          <a:prstGeom prst="rect">
            <a:avLst/>
          </a:prstGeom>
          <a:noFill/>
        </p:spPr>
      </p:pic>
      <p:pic>
        <p:nvPicPr>
          <p:cNvPr id="16392" name="Picture 8" descr="https://fsd.multiurok.ru/html/2018/05/10/s_5af46f5c692bc/898801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45" y="-1162668"/>
            <a:ext cx="2718488" cy="8905876"/>
          </a:xfrm>
          <a:prstGeom prst="rect">
            <a:avLst/>
          </a:prstGeom>
          <a:noFill/>
        </p:spPr>
      </p:pic>
      <p:pic>
        <p:nvPicPr>
          <p:cNvPr id="4" name="Picture 8" descr="https://fsd.multiurok.ru/html/2018/05/10/s_5af46f5c692bc/898801_1.png">
            <a:extLst>
              <a:ext uri="{FF2B5EF4-FFF2-40B4-BE49-F238E27FC236}">
                <a16:creationId xmlns:a16="http://schemas.microsoft.com/office/drawing/2014/main" xmlns="" id="{25DFE956-74BC-4B95-BD53-0215A0E19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8945" y="-1010268"/>
            <a:ext cx="2718488" cy="890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freeppt.net/background/blue_abstract_powerpoint_background.jpg"/>
          <p:cNvPicPr>
            <a:picLocks noChangeAspect="1" noChangeArrowheads="1"/>
          </p:cNvPicPr>
          <p:nvPr/>
        </p:nvPicPr>
        <p:blipFill>
          <a:blip r:embed="rId2"/>
          <a:srcRect l="21066"/>
          <a:stretch>
            <a:fillRect/>
          </a:stretch>
        </p:blipFill>
        <p:spPr bwMode="auto">
          <a:xfrm>
            <a:off x="0" y="-243069"/>
            <a:ext cx="9144000" cy="75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pbs.twimg.com/media/Ch_cRADVIAA1JIH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4778" y="5741773"/>
            <a:ext cx="5099222" cy="1116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162046" y="0"/>
            <a:ext cx="9595413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МЕТОДИЧЕСКАЯ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</a:t>
            </a:r>
            <a:endParaRPr lang="ru-RU" sz="4000" i="1" dirty="0">
              <a:solidFill>
                <a:srgbClr val="FF0000"/>
              </a:solidFill>
            </a:endParaRP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семинара для молодых классных </a:t>
            </a:r>
            <a:r>
              <a:rPr lang="ru-RU" sz="3600" b="1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руководителей, приуроченного юбилею Победы  в Великой Отечественной войне </a:t>
            </a:r>
            <a:r>
              <a:rPr lang="ru-RU" sz="2800" b="1" i="1" dirty="0">
                <a:solidFill>
                  <a:srgbClr val="FFFF00"/>
                </a:solidFill>
              </a:rPr>
              <a:t> </a:t>
            </a:r>
            <a:endParaRPr lang="ru-RU" sz="2800" b="1" i="1" dirty="0" smtClean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Тема</a:t>
            </a:r>
            <a:r>
              <a:rPr lang="ru-RU" sz="2800" b="1" i="1" dirty="0">
                <a:solidFill>
                  <a:srgbClr val="FFFF00"/>
                </a:solidFill>
              </a:rPr>
              <a:t>: "Патриотическое воспитание как систематическая и целенаправленная </a:t>
            </a:r>
            <a:r>
              <a:rPr lang="ru-RU" sz="2800" b="1" i="1" dirty="0" smtClean="0">
                <a:solidFill>
                  <a:srgbClr val="FFFF00"/>
                </a:solidFill>
              </a:rPr>
              <a:t>деятельность     </a:t>
            </a: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       школы в рамках РДШ по </a:t>
            </a:r>
            <a:r>
              <a:rPr lang="ru-RU" sz="2800" b="1" i="1" dirty="0">
                <a:solidFill>
                  <a:srgbClr val="FFFF00"/>
                </a:solidFill>
              </a:rPr>
              <a:t>формированию у учащихся гражданского </a:t>
            </a:r>
            <a:r>
              <a:rPr lang="ru-RU" sz="2800" b="1" i="1" dirty="0" smtClean="0">
                <a:solidFill>
                  <a:srgbClr val="FFFF00"/>
                </a:solidFill>
              </a:rPr>
              <a:t>сознания »</a:t>
            </a:r>
            <a:endParaRPr lang="ru-RU" sz="2800" b="1" i="1" dirty="0">
              <a:solidFill>
                <a:srgbClr val="FFFF00"/>
              </a:solidFill>
            </a:endParaRPr>
          </a:p>
          <a:p>
            <a:r>
              <a:rPr lang="ru-RU" sz="4800" b="1" i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                  «</a:t>
            </a:r>
            <a:r>
              <a:rPr lang="ru-RU" sz="4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#75</a:t>
            </a:r>
            <a:r>
              <a:rPr lang="ru-RU" sz="4800" b="1" i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4800" b="1" i="1" dirty="0" smtClean="0">
              <a:solidFill>
                <a:srgbClr val="FF0000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solidFill>
                  <a:srgbClr val="FF0000"/>
                </a:solidFill>
                <a:latin typeface="Arial Black" panose="020B0A04020102020204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800" b="1" i="1" dirty="0">
              <a:solidFill>
                <a:srgbClr val="FF0000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freeppt.net/background/blue_abstract_powerpoint_background.jpg"/>
          <p:cNvPicPr>
            <a:picLocks noChangeAspect="1" noChangeArrowheads="1"/>
          </p:cNvPicPr>
          <p:nvPr/>
        </p:nvPicPr>
        <p:blipFill>
          <a:blip r:embed="rId2"/>
          <a:srcRect l="21066"/>
          <a:stretch>
            <a:fillRect/>
          </a:stretch>
        </p:blipFill>
        <p:spPr bwMode="auto">
          <a:xfrm>
            <a:off x="0" y="0"/>
            <a:ext cx="9144000" cy="6759146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5" name="Picture 2" descr="https://pbs.twimg.com/media/Ch_cRADVIAA1JIH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4778" y="5741773"/>
            <a:ext cx="5099222" cy="1116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85451" y="581449"/>
            <a:ext cx="7529899" cy="4929870"/>
          </a:xfrm>
          <a:prstGeom prst="rect">
            <a:avLst/>
          </a:prstGeom>
          <a:ln w="101600">
            <a:solidFill>
              <a:srgbClr val="FF0000"/>
            </a:solidFill>
            <a:beve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no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Лучшее средство привить детям любовь к Отечеству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состоит в том,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эта любовь была у отцов».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Шарль Монтескье</a:t>
            </a:r>
            <a:endParaRPr lang="ru-RU" sz="4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F7F6850-AD05-4C72-9A17-3A2CBFCBE78A}"/>
              </a:ext>
            </a:extLst>
          </p:cNvPr>
          <p:cNvSpPr/>
          <p:nvPr/>
        </p:nvSpPr>
        <p:spPr>
          <a:xfrm>
            <a:off x="356802" y="3429000"/>
            <a:ext cx="26794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451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B4C4673-2BD9-49F6-89A4-C976D7776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144" y="1825625"/>
            <a:ext cx="7735712" cy="4351338"/>
          </a:xfrm>
        </p:spPr>
      </p:pic>
      <p:pic>
        <p:nvPicPr>
          <p:cNvPr id="17410" name="Picture 2" descr="http://www.freeppt.net/background/blue_abstract_powerpoint_background.jpg"/>
          <p:cNvPicPr>
            <a:picLocks noChangeAspect="1" noChangeArrowheads="1"/>
          </p:cNvPicPr>
          <p:nvPr/>
        </p:nvPicPr>
        <p:blipFill>
          <a:blip r:embed="rId3"/>
          <a:srcRect l="21066"/>
          <a:stretch>
            <a:fillRect/>
          </a:stretch>
        </p:blipFill>
        <p:spPr bwMode="auto">
          <a:xfrm>
            <a:off x="-451413" y="-335667"/>
            <a:ext cx="9977378" cy="7639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pbs.twimg.com/media/Ch_cRADVIAA1JIH.jpg: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261" y="5548446"/>
            <a:ext cx="6844567" cy="1051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56519" y="581450"/>
            <a:ext cx="8715632" cy="560153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  <a:scene3d>
              <a:camera prst="obliqueBottom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СЕМИНАРА-ПРАКТИКУМА.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компетентности педагогов по вопросам воспитания гражданско- патриотического воспитания учащихся в школе, выработка общей стратегии работы по патриотическому воспитанию учащихся в рамках подготовки и празднования Великой Победы в Великой Отечественной войне, активизация творческого потенциала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рук.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1.Развивать способность к когнитивной структуризации и осмыслению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ситуаций, позитивность и рациональность мышления.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2.Научить молодых специалистов  разрабатывать воспитательные проекты.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Разработать  воспитательный  проект «#75»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патриотического направления РДШ, посвященного празднованию 75-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победы в Великой отечественной войне.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s://fsd.multiurok.ru/html/2018/05/10/s_5af46f5c692bc/898801_1.png">
            <a:extLst>
              <a:ext uri="{FF2B5EF4-FFF2-40B4-BE49-F238E27FC236}">
                <a16:creationId xmlns:a16="http://schemas.microsoft.com/office/drawing/2014/main" xmlns="" id="{6BE36C79-8A3D-441F-A617-72BDEA9BE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8993" y="-1434337"/>
            <a:ext cx="2718488" cy="8905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52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freeppt.net/background/blue_abstract_powerpoint_background.jpg"/>
          <p:cNvPicPr>
            <a:picLocks noChangeAspect="1" noChangeArrowheads="1"/>
          </p:cNvPicPr>
          <p:nvPr/>
        </p:nvPicPr>
        <p:blipFill>
          <a:blip r:embed="rId2"/>
          <a:srcRect l="21066"/>
          <a:stretch>
            <a:fillRect/>
          </a:stretch>
        </p:blipFill>
        <p:spPr bwMode="auto">
          <a:xfrm>
            <a:off x="-347241" y="-428263"/>
            <a:ext cx="9896355" cy="773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pbs.twimg.com/media/Ch_cRADVIAA1JIH.jpg: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3041" y="5926968"/>
            <a:ext cx="5099222" cy="1116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5330" y="581450"/>
            <a:ext cx="875682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ПРИНЦИПЫ СЕМИНАРА: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000" b="1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36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Высказывать как можно больше идей;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36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Не повторяться, называть  только новые идеи;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US" sz="3600" b="1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Не</a:t>
            </a:r>
            <a:r>
              <a:rPr lang="en-US" sz="36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критиковать </a:t>
            </a:r>
            <a:r>
              <a:rPr lang="en-U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3600" b="1" i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идеи</a:t>
            </a:r>
            <a:r>
              <a:rPr lang="ru-RU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коллег</a:t>
            </a:r>
            <a:r>
              <a:rPr lang="en-U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400" b="1" i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6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61474"/>
            <a:ext cx="7886700" cy="1325563"/>
          </a:xfrm>
        </p:spPr>
        <p:txBody>
          <a:bodyPr>
            <a:noAutofit/>
          </a:bodyPr>
          <a:lstStyle/>
          <a:p>
            <a:r>
              <a:rPr lang="ru-RU" sz="2000" dirty="0" err="1"/>
              <a:t>ерации</a:t>
            </a:r>
            <a:r>
              <a:rPr lang="ru-RU" sz="2000" dirty="0"/>
              <a:t> В. В. Путин подписал Указ «О подготовке и проведении празднования 75-й годовщины Победы в Великой Отечественной войне 1941–1945 годов». Заседание клуба призвано скоординировать деятельность классных руководителей в преддверии 75-й годовщины Победы, оказать методическую поддержку в планировании и организации юбилейных мероприятий.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AE40775-C352-4950-B0BF-79D99C6C3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2154" y="1825625"/>
            <a:ext cx="7059692" cy="4351338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410" name="Picture 2" descr="http://www.freeppt.net/background/blue_abstract_powerpoint_background.jpg"/>
          <p:cNvPicPr>
            <a:picLocks noChangeAspect="1" noChangeArrowheads="1"/>
          </p:cNvPicPr>
          <p:nvPr/>
        </p:nvPicPr>
        <p:blipFill>
          <a:blip r:embed="rId3"/>
          <a:srcRect l="21066"/>
          <a:stretch>
            <a:fillRect/>
          </a:stretch>
        </p:blipFill>
        <p:spPr bwMode="auto">
          <a:xfrm>
            <a:off x="-300942" y="-335666"/>
            <a:ext cx="9722734" cy="791708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 descr="http://dsalenushka.ru/wp-content/uploads/2019/04/%D0%91%D0%B5%D0%B7-%D0%B7%D0%B0%D0%B3%D0%BE%D0%BB%D0%BE%D0%B2%D0%BA%D0%B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815" y="5804968"/>
            <a:ext cx="3321934" cy="1053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7C4EA30-A3E7-464B-A459-7432255EF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64" y="903899"/>
            <a:ext cx="3617183" cy="48925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FE7A62D-D29A-4D3C-ABCC-BC48A2CA2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7438" y="3923817"/>
            <a:ext cx="4872942" cy="2649413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F9ED96F-B267-4F40-9E93-299A250A99AB}"/>
              </a:ext>
            </a:extLst>
          </p:cNvPr>
          <p:cNvSpPr/>
          <p:nvPr/>
        </p:nvSpPr>
        <p:spPr>
          <a:xfrm>
            <a:off x="3900669" y="763929"/>
            <a:ext cx="52433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Молодежи 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нужна идеология, которая будет направлять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молодые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</a:t>
            </a:r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полные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энергией души в направлении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гражданской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ответственности,  патриотизма,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соблюдая принципы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нравствен-ности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сострадания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и благородства.      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                                        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В.В.Путин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792" y="254643"/>
            <a:ext cx="9581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АКТУАЛЬНОСТЬ ТЕМЫ СЕМИНАРА</a:t>
            </a:r>
            <a:r>
              <a:rPr lang="en-US" sz="2800" b="1" i="1" dirty="0" smtClean="0">
                <a:solidFill>
                  <a:srgbClr val="FF0000"/>
                </a:solidFill>
              </a:rPr>
              <a:t> - </a:t>
            </a:r>
            <a:r>
              <a:rPr lang="ru-RU" sz="2800" b="1" i="1" dirty="0" smtClean="0">
                <a:solidFill>
                  <a:srgbClr val="FF0000"/>
                </a:solidFill>
              </a:rPr>
              <a:t> ПРАКТИКУМА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9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B4C4673-2BD9-49F6-89A4-C976D7776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144" y="1825625"/>
            <a:ext cx="7735712" cy="4351338"/>
          </a:xfrm>
        </p:spPr>
      </p:pic>
      <p:pic>
        <p:nvPicPr>
          <p:cNvPr id="17410" name="Picture 2" descr="http://www.freeppt.net/background/blue_abstract_powerpoint_background.jpg"/>
          <p:cNvPicPr>
            <a:picLocks noChangeAspect="1" noChangeArrowheads="1"/>
          </p:cNvPicPr>
          <p:nvPr/>
        </p:nvPicPr>
        <p:blipFill>
          <a:blip r:embed="rId3"/>
          <a:srcRect l="21066"/>
          <a:stretch>
            <a:fillRect/>
          </a:stretch>
        </p:blipFill>
        <p:spPr bwMode="auto">
          <a:xfrm>
            <a:off x="0" y="49427"/>
            <a:ext cx="9144000" cy="6759146"/>
          </a:xfrm>
          <a:prstGeom prst="rect">
            <a:avLst/>
          </a:prstGeom>
          <a:solidFill>
            <a:srgbClr val="FFFF00"/>
          </a:solidFill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9" name="Picture 8" descr="https://fsd.multiurok.ru/html/2018/05/10/s_5af46f5c692bc/898801_1.png">
            <a:extLst>
              <a:ext uri="{FF2B5EF4-FFF2-40B4-BE49-F238E27FC236}">
                <a16:creationId xmlns:a16="http://schemas.microsoft.com/office/drawing/2014/main" xmlns="" id="{6BE36C79-8A3D-441F-A617-72BDEA9BE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0000" r="7273"/>
          <a:stretch>
            <a:fillRect/>
          </a:stretch>
        </p:blipFill>
        <p:spPr bwMode="auto">
          <a:xfrm>
            <a:off x="6631459" y="296561"/>
            <a:ext cx="2512541" cy="6985507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3AECD44-3A4B-4CA4-9114-95ECD25A5937}"/>
              </a:ext>
            </a:extLst>
          </p:cNvPr>
          <p:cNvSpPr/>
          <p:nvPr/>
        </p:nvSpPr>
        <p:spPr>
          <a:xfrm>
            <a:off x="2286000" y="634839"/>
            <a:ext cx="3716809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solidFill>
                <a:srgbClr val="FFFF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s://avatars.mds.yandex.net/get-pdb/921063/2cb0ad17-0671-4186-90c1-4fd72ba03260/s1200?webp=fals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90308" y="-509285"/>
            <a:ext cx="10336192" cy="814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pbs.twimg.com/profile_banners/787931757429592064/1476693875/1500x5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263" y="300941"/>
            <a:ext cx="8183302" cy="1574157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/>
          <a:srcRect b="7692"/>
          <a:stretch>
            <a:fillRect/>
          </a:stretch>
        </p:blipFill>
        <p:spPr bwMode="auto">
          <a:xfrm>
            <a:off x="439839" y="1713053"/>
            <a:ext cx="8160152" cy="440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Овал 14"/>
          <p:cNvSpPr/>
          <p:nvPr/>
        </p:nvSpPr>
        <p:spPr>
          <a:xfrm>
            <a:off x="474562" y="1643604"/>
            <a:ext cx="2789499" cy="140053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u="sng" dirty="0" smtClean="0"/>
              <a:t>ПРОЕКТ «</a:t>
            </a:r>
            <a:r>
              <a:rPr lang="en-US" sz="2800" i="1" u="sng" dirty="0" smtClean="0"/>
              <a:t>#</a:t>
            </a:r>
            <a:r>
              <a:rPr lang="ru-RU" sz="2800" i="1" u="sng" dirty="0" smtClean="0"/>
              <a:t>75»</a:t>
            </a:r>
            <a:endParaRPr lang="ru-RU" sz="2800" i="1" u="sng" dirty="0"/>
          </a:p>
        </p:txBody>
      </p:sp>
      <p:sp>
        <p:nvSpPr>
          <p:cNvPr id="16" name="Овал 15"/>
          <p:cNvSpPr/>
          <p:nvPr/>
        </p:nvSpPr>
        <p:spPr>
          <a:xfrm>
            <a:off x="7296168" y="4664598"/>
            <a:ext cx="1714512" cy="76393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«</a:t>
            </a:r>
            <a:r>
              <a:rPr lang="en-US" dirty="0" smtClean="0"/>
              <a:t>#</a:t>
            </a:r>
            <a:r>
              <a:rPr lang="ru-RU" dirty="0" smtClean="0"/>
              <a:t>75»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84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61474"/>
            <a:ext cx="7886700" cy="1325563"/>
          </a:xfrm>
        </p:spPr>
        <p:txBody>
          <a:bodyPr>
            <a:noAutofit/>
          </a:bodyPr>
          <a:lstStyle/>
          <a:p>
            <a:r>
              <a:rPr lang="ru-RU" sz="2000" dirty="0" err="1"/>
              <a:t>ерации</a:t>
            </a:r>
            <a:r>
              <a:rPr lang="ru-RU" sz="2000" dirty="0"/>
              <a:t> В. В. Путин подписал Указ «О подготовке и проведении празднования 75-й годовщины Победы в Великой Отечественной войне 1941–1945 годов». Заседание клуба призвано скоординировать деятельность классных руководителей в преддверии 75-й годовщины Победы, оказать методическую поддержку в планировании и организации юбилейных мероприятий.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freeppt.net/background/blue_abstract_powerpoint_background.jpg"/>
          <p:cNvPicPr>
            <a:picLocks noChangeAspect="1" noChangeArrowheads="1"/>
          </p:cNvPicPr>
          <p:nvPr/>
        </p:nvPicPr>
        <p:blipFill>
          <a:blip r:embed="rId2"/>
          <a:srcRect l="21066"/>
          <a:stretch>
            <a:fillRect/>
          </a:stretch>
        </p:blipFill>
        <p:spPr bwMode="auto">
          <a:xfrm>
            <a:off x="0" y="-312517"/>
            <a:ext cx="9246702" cy="7685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dsalenushka.ru/wp-content/uploads/2019/04/%D0%91%D0%B5%D0%B7-%D0%B7%D0%B0%D0%B3%D0%BE%D0%BB%D0%BE%D0%B2%D0%BA%D0%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2767" y="4988011"/>
            <a:ext cx="6398826" cy="186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C0340F0-E056-458B-B2BE-D9F28FE5DB0F}"/>
              </a:ext>
            </a:extLst>
          </p:cNvPr>
          <p:cNvSpPr/>
          <p:nvPr/>
        </p:nvSpPr>
        <p:spPr>
          <a:xfrm>
            <a:off x="189470" y="0"/>
            <a:ext cx="906162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ru-RU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Приветствую тебя, </a:t>
            </a:r>
          </a:p>
          <a:p>
            <a:pPr marL="228600"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технология КЕЙС «ГАЙД ПАРК»</a:t>
            </a:r>
          </a:p>
          <a:p>
            <a:pPr marL="228600"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реализации этого проекта , наиболее удачно применить технологию «</a:t>
            </a:r>
            <a:r>
              <a:rPr lang="ru-RU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Гайд</a:t>
            </a:r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парк».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Гайд-Парк – это место, где каждый желающий может публично выступить, заявить о своих идеях или проектах, поразмышлять о волнующих его проблемах. Как и в любом парке, в нашем Гайд-Парке есть разнообразные деревья, которые дают возможность для обмена мнениями, определения своей позиции, рефлексии. </a:t>
            </a: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Эта технология  необычна  тем, что формы работы по проблеме представляются в виде необычных  деревьев  и объектов. Для того, чтобы обменяться опытом, презентовать достижения  участников проекта или уточнить то, что пока остается неясным, я предлагаю Вам маршрутный лист по Гайд-парку. </a:t>
            </a:r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2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61474"/>
            <a:ext cx="7886700" cy="1325563"/>
          </a:xfrm>
        </p:spPr>
        <p:txBody>
          <a:bodyPr>
            <a:noAutofit/>
          </a:bodyPr>
          <a:lstStyle/>
          <a:p>
            <a:r>
              <a:rPr lang="ru-RU" sz="2000" dirty="0" err="1"/>
              <a:t>ерации</a:t>
            </a:r>
            <a:r>
              <a:rPr lang="ru-RU" sz="2000" dirty="0"/>
              <a:t> В. В. Путин подписал Указ «О подготовке и проведении празднования 75-й годовщины Победы в Великой Отечественной войне 1941–1945 годов». Заседание клуба призвано скоординировать деятельность классных руководителей в преддверии 75-й годовщины Победы, оказать методическую поддержку в планировании и организации юбилейных мероприятий.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www.freeppt.net/background/blue_abstract_powerpoint_background.jpg"/>
          <p:cNvPicPr>
            <a:picLocks noChangeAspect="1" noChangeArrowheads="1"/>
          </p:cNvPicPr>
          <p:nvPr/>
        </p:nvPicPr>
        <p:blipFill>
          <a:blip r:embed="rId2"/>
          <a:srcRect l="21066"/>
          <a:stretch>
            <a:fillRect/>
          </a:stretch>
        </p:blipFill>
        <p:spPr bwMode="auto">
          <a:xfrm>
            <a:off x="0" y="-312517"/>
            <a:ext cx="9246702" cy="76855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http://dsalenushka.ru/wp-content/uploads/2019/04/%D0%91%D0%B5%D0%B7-%D0%B7%D0%B0%D0%B3%D0%BE%D0%BB%D0%BE%D0%B2%D0%BA%D0%B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2767" y="4988011"/>
            <a:ext cx="6398826" cy="1869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17\Desktop\IMG_20191115_0001.jpg"/>
          <p:cNvPicPr/>
          <p:nvPr/>
        </p:nvPicPr>
        <p:blipFill>
          <a:blip r:embed="rId4" cstate="print"/>
          <a:srcRect l="17014" t="53650" r="12360" b="12862"/>
          <a:stretch>
            <a:fillRect/>
          </a:stretch>
        </p:blipFill>
        <p:spPr bwMode="auto">
          <a:xfrm>
            <a:off x="1171219" y="0"/>
            <a:ext cx="6269125" cy="384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18167" y="4120587"/>
            <a:ext cx="4716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ПРАВНУКИ  АМАЕВА АМАЯ ТАГИРОВИЧА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 ГАМИДОВА ЗАИРА И ГАМИДОВ АБДУЛ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2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</TotalTime>
  <Words>443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ерации В. В. Путин подписал Указ «О подготовке и проведении празднования 75-й годовщины Победы в Великой Отечественной войне 1941–1945 годов». Заседание клуба призвано скоординировать деятельность классных руководителей в преддверии 75-й годовщины Победы, оказать методическую поддержку в планировании и организации юбилейных мероприятий.</vt:lpstr>
      <vt:lpstr>Слайд 7</vt:lpstr>
      <vt:lpstr>ерации В. В. Путин подписал Указ «О подготовке и проведении празднования 75-й годовщины Победы в Великой Отечественной войне 1941–1945 годов». Заседание клуба призвано скоординировать деятельность классных руководителей в преддверии 75-й годовщины Победы, оказать методическую поддержку в планировании и организации юбилейных мероприятий.</vt:lpstr>
      <vt:lpstr>ерации В. В. Путин подписал Указ «О подготовке и проведении празднования 75-й годовщины Победы в Великой Отечественной войне 1941–1945 годов». Заседание клуба призвано скоординировать деятельность классных руководителей в преддверии 75-й годовщины Победы, оказать методическую поддержку в планировании и организации юбилейных мероприятий.</vt:lpstr>
      <vt:lpstr>ерации В. В. Путин подписал Указ «О подготовке и проведении празднования 75-й годовщины Победы в Великой Отечественной войне 1941–1945 годов». Заседание клуба призвано скоординировать деятельность классных руководителей в преддверии 75-й годовщины Победы, оказать методическую поддержку в планировании и организации юбилейных мероприятий.</vt:lpstr>
      <vt:lpstr>Слайд 11</vt:lpstr>
      <vt:lpstr>Слайд 12</vt:lpstr>
      <vt:lpstr>ерации В. В. Путин подписал Указ «О подготовке и проведении празднования 75-й годовщины Победы в Великой Отечественной войне 1941–1945 годов». Заседание клуба призвано скоординировать деятельность классных руководителей в преддверии 75-й годовщины Победы, оказать методическую поддержку в планировании и организации юбилейных мероприятий.</vt:lpstr>
      <vt:lpstr>     НАВИГАТОР ПО ГАЙД ПАРКУ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17</cp:lastModifiedBy>
  <cp:revision>77</cp:revision>
  <dcterms:created xsi:type="dcterms:W3CDTF">2013-11-19T05:52:05Z</dcterms:created>
  <dcterms:modified xsi:type="dcterms:W3CDTF">2019-12-07T10:23:32Z</dcterms:modified>
</cp:coreProperties>
</file>