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77" r:id="rId16"/>
    <p:sldId id="269" r:id="rId17"/>
    <p:sldId id="270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71802" y="533400"/>
            <a:ext cx="5400466" cy="2895600"/>
          </a:xfrm>
        </p:spPr>
        <p:txBody>
          <a:bodyPr/>
          <a:lstStyle/>
          <a:p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Ккун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en-US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ин,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кьимат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тув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аьгъю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ап</a:t>
            </a:r>
            <a:r>
              <a:rPr lang="en-US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ин </a:t>
            </a:r>
            <a:r>
              <a:rPr lang="ru-RU" sz="44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бабан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ч</a:t>
            </a:r>
            <a:r>
              <a:rPr lang="en-US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ал! </a:t>
            </a:r>
            <a:r>
              <a:rPr lang="ru-RU" sz="4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3500438"/>
            <a:ext cx="7326244" cy="2175152"/>
          </a:xfrm>
        </p:spPr>
        <p:txBody>
          <a:bodyPr/>
          <a:lstStyle/>
          <a:p>
            <a:r>
              <a:rPr lang="ru-RU" sz="4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Люби, цени и знай свой родной язык!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</a:t>
            </a:r>
            <a:r>
              <a:rPr lang="ru-RU" dirty="0" err="1" smtClean="0">
                <a:solidFill>
                  <a:srgbClr val="C00000"/>
                </a:solidFill>
              </a:rPr>
              <a:t>Дюзи</a:t>
            </a:r>
            <a:r>
              <a:rPr lang="ru-RU" dirty="0" smtClean="0">
                <a:solidFill>
                  <a:srgbClr val="C00000"/>
                </a:solidFill>
              </a:rPr>
              <a:t>   </a:t>
            </a:r>
            <a:r>
              <a:rPr lang="ru-RU" dirty="0" err="1" smtClean="0">
                <a:solidFill>
                  <a:srgbClr val="C00000"/>
                </a:solidFill>
              </a:rPr>
              <a:t>жавабар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/>
              <a:t>  </a:t>
            </a:r>
            <a:r>
              <a:rPr lang="ru-RU" sz="4000" b="1" dirty="0" err="1" smtClean="0"/>
              <a:t>Гъул</a:t>
            </a:r>
            <a:r>
              <a:rPr lang="ru-RU" sz="4000" b="1" dirty="0" smtClean="0"/>
              <a:t> ан, </a:t>
            </a:r>
            <a:r>
              <a:rPr lang="ru-RU" sz="4000" b="1" dirty="0" err="1" smtClean="0"/>
              <a:t>гьиринган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саб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вахтналан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ярквраъ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сиринди</a:t>
            </a:r>
            <a:r>
              <a:rPr lang="ru-RU" sz="4000" b="1" dirty="0" smtClean="0"/>
              <a:t>, эрг вал </a:t>
            </a:r>
            <a:r>
              <a:rPr lang="ru-RU" sz="4000" b="1" dirty="0" err="1" smtClean="0"/>
              <a:t>йивуз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гьарикк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сабпну</a:t>
            </a:r>
            <a:r>
              <a:rPr lang="ru-RU" sz="4000" b="1" dirty="0" smtClean="0"/>
              <a:t>, зав </a:t>
            </a:r>
            <a:r>
              <a:rPr lang="ru-RU" sz="4000" b="1" dirty="0" err="1" smtClean="0"/>
              <a:t>ина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ярквраъ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муч</a:t>
            </a:r>
            <a:r>
              <a:rPr lang="en-US" sz="4000" b="1" dirty="0" smtClean="0"/>
              <a:t>I</a:t>
            </a:r>
            <a:r>
              <a:rPr lang="ru-RU" sz="4000" b="1" dirty="0" smtClean="0"/>
              <a:t>у, </a:t>
            </a:r>
            <a:r>
              <a:rPr lang="ru-RU" sz="4000" b="1" dirty="0" err="1" smtClean="0"/>
              <a:t>жаргъну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душну</a:t>
            </a:r>
            <a:r>
              <a:rPr lang="ru-RU" sz="4000" b="1" dirty="0" smtClean="0"/>
              <a:t>, ч</a:t>
            </a:r>
            <a:r>
              <a:rPr lang="en-US" sz="4000" b="1" dirty="0" smtClean="0"/>
              <a:t>I</a:t>
            </a:r>
            <a:r>
              <a:rPr lang="ru-RU" sz="4000" b="1" dirty="0" err="1" smtClean="0"/>
              <a:t>уликк</a:t>
            </a:r>
            <a:r>
              <a:rPr lang="ru-RU" sz="4000" dirty="0" smtClean="0"/>
              <a:t>.</a:t>
            </a:r>
          </a:p>
          <a:p>
            <a:pPr>
              <a:buNone/>
            </a:pPr>
            <a:r>
              <a:rPr lang="ru-RU" sz="40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</a:t>
            </a:r>
            <a:r>
              <a:rPr lang="ru-RU" dirty="0" smtClean="0">
                <a:solidFill>
                  <a:srgbClr val="C00000"/>
                </a:solidFill>
              </a:rPr>
              <a:t>3-пи </a:t>
            </a:r>
            <a:r>
              <a:rPr lang="ru-RU" dirty="0" err="1" smtClean="0">
                <a:solidFill>
                  <a:srgbClr val="C00000"/>
                </a:solidFill>
              </a:rPr>
              <a:t>табшуругъ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sz="3600" b="1" dirty="0" smtClean="0"/>
              <a:t>   </a:t>
            </a:r>
            <a:r>
              <a:rPr lang="ru-RU" sz="3600" b="1" dirty="0" smtClean="0"/>
              <a:t>107 -пи </a:t>
            </a:r>
            <a:r>
              <a:rPr lang="ru-RU" sz="3600" b="1" dirty="0" err="1" smtClean="0"/>
              <a:t>илч</a:t>
            </a:r>
            <a:r>
              <a:rPr lang="en-US" sz="3600" b="1" dirty="0" smtClean="0"/>
              <a:t>I</a:t>
            </a:r>
            <a:r>
              <a:rPr lang="ru-RU" sz="3600" b="1" dirty="0" err="1" smtClean="0"/>
              <a:t>ихуб</a:t>
            </a:r>
            <a:r>
              <a:rPr lang="ru-RU" sz="3600" b="1" dirty="0" smtClean="0"/>
              <a:t>.(стр.54). 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   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Яратмиш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ап</a:t>
            </a:r>
            <a:r>
              <a:rPr lang="en-US" dirty="0" smtClean="0">
                <a:solidFill>
                  <a:srgbClr val="C00000"/>
                </a:solidFill>
              </a:rPr>
              <a:t>I</a:t>
            </a:r>
            <a:r>
              <a:rPr lang="ru-RU" dirty="0" err="1" smtClean="0">
                <a:solidFill>
                  <a:srgbClr val="C00000"/>
                </a:solidFill>
              </a:rPr>
              <a:t>бан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ляхин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ru-RU" b="1" dirty="0" err="1" smtClean="0">
                <a:solidFill>
                  <a:srgbClr val="C00000"/>
                </a:solidFill>
              </a:rPr>
              <a:t>Гафар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дюзди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ишлетмиш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ап</a:t>
            </a:r>
            <a:r>
              <a:rPr lang="en-US" b="1" dirty="0" smtClean="0">
                <a:solidFill>
                  <a:srgbClr val="C00000"/>
                </a:solidFill>
              </a:rPr>
              <a:t>I</a:t>
            </a:r>
            <a:r>
              <a:rPr lang="ru-RU" b="1" dirty="0" err="1" smtClean="0">
                <a:solidFill>
                  <a:srgbClr val="C00000"/>
                </a:solidFill>
              </a:rPr>
              <a:t>ури</a:t>
            </a:r>
            <a:r>
              <a:rPr lang="ru-RU" b="1" dirty="0" smtClean="0">
                <a:solidFill>
                  <a:srgbClr val="C00000"/>
                </a:solidFill>
              </a:rPr>
              <a:t>, </a:t>
            </a:r>
            <a:r>
              <a:rPr lang="ru-RU" b="1" dirty="0" err="1" smtClean="0">
                <a:solidFill>
                  <a:srgbClr val="C00000"/>
                </a:solidFill>
              </a:rPr>
              <a:t>дурар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каъну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предложенйир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дюзмиш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ап</a:t>
            </a:r>
            <a:r>
              <a:rPr lang="en-US" b="1" dirty="0" smtClean="0">
                <a:solidFill>
                  <a:srgbClr val="C00000"/>
                </a:solidFill>
              </a:rPr>
              <a:t>I</a:t>
            </a:r>
            <a:r>
              <a:rPr lang="ru-RU" b="1" dirty="0" err="1" smtClean="0">
                <a:solidFill>
                  <a:srgbClr val="C00000"/>
                </a:solidFill>
              </a:rPr>
              <a:t>инай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ва</a:t>
            </a:r>
            <a:r>
              <a:rPr lang="ru-RU" b="1" dirty="0" smtClean="0">
                <a:solidFill>
                  <a:srgbClr val="C00000"/>
                </a:solidFill>
              </a:rPr>
              <a:t> дик</a:t>
            </a:r>
            <a:r>
              <a:rPr lang="en-US" b="1" dirty="0" smtClean="0">
                <a:solidFill>
                  <a:srgbClr val="C00000"/>
                </a:solidFill>
              </a:rPr>
              <a:t>I</a:t>
            </a:r>
            <a:r>
              <a:rPr lang="ru-RU" b="1" dirty="0" smtClean="0">
                <a:solidFill>
                  <a:srgbClr val="C00000"/>
                </a:solidFill>
              </a:rPr>
              <a:t>ай.</a:t>
            </a:r>
          </a:p>
          <a:p>
            <a:pPr>
              <a:buNone/>
            </a:pPr>
            <a:r>
              <a:rPr lang="en-US" dirty="0" smtClean="0"/>
              <a:t>   1. </a:t>
            </a:r>
            <a:r>
              <a:rPr lang="ru-RU" dirty="0" err="1" smtClean="0"/>
              <a:t>Даршул,кьимат,аьгъю,абайин,даршиди</a:t>
            </a:r>
            <a:r>
              <a:rPr lang="ru-RU" dirty="0" smtClean="0"/>
              <a:t>,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</a:t>
            </a:r>
            <a:r>
              <a:rPr lang="ru-RU" dirty="0" err="1" smtClean="0"/>
              <a:t>жвув</a:t>
            </a:r>
            <a:r>
              <a:rPr lang="ru-RU" dirty="0" smtClean="0"/>
              <a:t>, </a:t>
            </a:r>
            <a:r>
              <a:rPr lang="ru-RU" dirty="0" err="1" smtClean="0"/>
              <a:t>аба</a:t>
            </a:r>
            <a:r>
              <a:rPr lang="ru-RU" dirty="0" smtClean="0"/>
              <a:t>.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2. </a:t>
            </a:r>
            <a:r>
              <a:rPr lang="ru-RU" dirty="0" err="1" smtClean="0"/>
              <a:t>Жвуваз,мап</a:t>
            </a:r>
            <a:r>
              <a:rPr lang="en-US" dirty="0" smtClean="0"/>
              <a:t>I</a:t>
            </a:r>
            <a:r>
              <a:rPr lang="ru-RU" dirty="0" err="1" smtClean="0"/>
              <a:t>ан,ккун,жарариз,даккниб</a:t>
            </a:r>
            <a:r>
              <a:rPr lang="ru-RU" dirty="0" smtClean="0"/>
              <a:t>. </a:t>
            </a:r>
            <a:r>
              <a:rPr lang="en-US" dirty="0" smtClean="0"/>
              <a:t>3. </a:t>
            </a:r>
            <a:r>
              <a:rPr lang="ru-RU" dirty="0" err="1" smtClean="0"/>
              <a:t>Шид,убхъру,гъуйдиъ,жвув,ту,адрабт</a:t>
            </a:r>
            <a:r>
              <a:rPr lang="en-US" dirty="0" smtClean="0"/>
              <a:t>I</a:t>
            </a:r>
            <a:r>
              <a:rPr lang="ru-RU" dirty="0" err="1" smtClean="0"/>
              <a:t>уб</a:t>
            </a:r>
            <a:r>
              <a:rPr lang="ru-RU" dirty="0" smtClean="0"/>
              <a:t>. </a:t>
            </a:r>
            <a:r>
              <a:rPr lang="en-US" dirty="0" smtClean="0"/>
              <a:t>4. </a:t>
            </a:r>
            <a:r>
              <a:rPr lang="ru-RU" dirty="0" err="1" smtClean="0"/>
              <a:t>Жвуван,тяриф,ап</a:t>
            </a:r>
            <a:r>
              <a:rPr lang="en-US" dirty="0" smtClean="0"/>
              <a:t>I</a:t>
            </a:r>
            <a:r>
              <a:rPr lang="ru-RU" dirty="0" err="1" smtClean="0"/>
              <a:t>уб,жвуву,хуйи,рижв</a:t>
            </a:r>
            <a:r>
              <a:rPr lang="ru-RU" dirty="0" smtClean="0"/>
              <a:t>,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ru-RU" dirty="0" err="1" smtClean="0"/>
              <a:t>мисал,ву,т</a:t>
            </a:r>
            <a:r>
              <a:rPr lang="en-US" dirty="0" smtClean="0"/>
              <a:t>I</a:t>
            </a:r>
            <a:r>
              <a:rPr lang="ru-RU" dirty="0" err="1" smtClean="0"/>
              <a:t>убччвуб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  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</a:t>
            </a:r>
            <a:r>
              <a:rPr lang="ru-RU" dirty="0" err="1" smtClean="0">
                <a:solidFill>
                  <a:srgbClr val="C00000"/>
                </a:solidFill>
              </a:rPr>
              <a:t>Дюзи</a:t>
            </a: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dirty="0" err="1" smtClean="0">
                <a:solidFill>
                  <a:srgbClr val="C00000"/>
                </a:solidFill>
              </a:rPr>
              <a:t>жавабар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200" dirty="0" smtClean="0"/>
              <a:t>1. </a:t>
            </a:r>
            <a:r>
              <a:rPr lang="ru-RU" sz="3200" dirty="0" err="1" smtClean="0"/>
              <a:t>Жвув</a:t>
            </a:r>
            <a:r>
              <a:rPr lang="ru-RU" sz="3200" dirty="0" smtClean="0"/>
              <a:t> </a:t>
            </a:r>
            <a:r>
              <a:rPr lang="ru-RU" sz="3200" dirty="0" err="1" smtClean="0"/>
              <a:t>аба</a:t>
            </a:r>
            <a:r>
              <a:rPr lang="ru-RU" sz="3200" dirty="0" smtClean="0"/>
              <a:t> </a:t>
            </a:r>
            <a:r>
              <a:rPr lang="ru-RU" sz="3200" dirty="0" err="1" smtClean="0"/>
              <a:t>даршиди,абайин</a:t>
            </a:r>
            <a:r>
              <a:rPr lang="ru-RU" sz="3200" dirty="0" smtClean="0"/>
              <a:t> </a:t>
            </a:r>
            <a:r>
              <a:rPr lang="ru-RU" sz="3200" dirty="0" err="1" smtClean="0"/>
              <a:t>кьимат</a:t>
            </a:r>
            <a:r>
              <a:rPr lang="ru-RU" sz="3200" dirty="0" smtClean="0"/>
              <a:t> </a:t>
            </a:r>
            <a:r>
              <a:rPr lang="ru-RU" sz="3200" dirty="0" err="1" smtClean="0"/>
              <a:t>аьгъю</a:t>
            </a:r>
            <a:r>
              <a:rPr lang="ru-RU" sz="3200" dirty="0" smtClean="0"/>
              <a:t>   </a:t>
            </a:r>
            <a:r>
              <a:rPr lang="ru-RU" sz="3200" dirty="0" err="1" smtClean="0"/>
              <a:t>даршул</a:t>
            </a:r>
            <a:r>
              <a:rPr lang="ru-RU" sz="3200" dirty="0" smtClean="0"/>
              <a:t>.</a:t>
            </a:r>
          </a:p>
          <a:p>
            <a:pPr>
              <a:buNone/>
            </a:pPr>
            <a:r>
              <a:rPr lang="ru-RU" sz="3200" dirty="0" smtClean="0"/>
              <a:t>   2. </a:t>
            </a:r>
            <a:r>
              <a:rPr lang="ru-RU" sz="3200" dirty="0" err="1" smtClean="0"/>
              <a:t>Жвуваз</a:t>
            </a:r>
            <a:r>
              <a:rPr lang="ru-RU" sz="3200" dirty="0" smtClean="0"/>
              <a:t> </a:t>
            </a:r>
            <a:r>
              <a:rPr lang="ru-RU" sz="3200" dirty="0" err="1" smtClean="0"/>
              <a:t>даккниб</a:t>
            </a:r>
            <a:r>
              <a:rPr lang="ru-RU" sz="3200" dirty="0" smtClean="0"/>
              <a:t>, </a:t>
            </a:r>
            <a:r>
              <a:rPr lang="ru-RU" sz="3200" dirty="0" err="1" smtClean="0"/>
              <a:t>жарариз</a:t>
            </a:r>
            <a:r>
              <a:rPr lang="ru-RU" sz="3200" dirty="0" smtClean="0"/>
              <a:t> </a:t>
            </a:r>
            <a:r>
              <a:rPr lang="ru-RU" sz="3200" dirty="0" err="1" smtClean="0"/>
              <a:t>ккун</a:t>
            </a:r>
            <a:r>
              <a:rPr lang="ru-RU" sz="3200" dirty="0" smtClean="0"/>
              <a:t> </a:t>
            </a:r>
            <a:r>
              <a:rPr lang="ru-RU" sz="3200" dirty="0" err="1" smtClean="0"/>
              <a:t>мап</a:t>
            </a:r>
            <a:r>
              <a:rPr lang="en-US" sz="3200" dirty="0" smtClean="0"/>
              <a:t>I</a:t>
            </a:r>
            <a:r>
              <a:rPr lang="ru-RU" sz="3200" dirty="0" smtClean="0"/>
              <a:t>ан.</a:t>
            </a:r>
          </a:p>
          <a:p>
            <a:pPr>
              <a:buNone/>
            </a:pPr>
            <a:r>
              <a:rPr lang="ru-RU" sz="3200" dirty="0" smtClean="0"/>
              <a:t>   3. </a:t>
            </a:r>
            <a:r>
              <a:rPr lang="ru-RU" sz="3200" dirty="0" err="1" smtClean="0"/>
              <a:t>Жвув</a:t>
            </a:r>
            <a:r>
              <a:rPr lang="ru-RU" sz="3200" dirty="0" smtClean="0"/>
              <a:t> </a:t>
            </a:r>
            <a:r>
              <a:rPr lang="ru-RU" sz="3200" dirty="0" err="1" smtClean="0"/>
              <a:t>шид</a:t>
            </a:r>
            <a:r>
              <a:rPr lang="ru-RU" sz="3200" dirty="0" smtClean="0"/>
              <a:t> </a:t>
            </a:r>
            <a:r>
              <a:rPr lang="ru-RU" sz="3200" dirty="0" err="1" smtClean="0"/>
              <a:t>убхъру</a:t>
            </a:r>
            <a:r>
              <a:rPr lang="ru-RU" sz="3200" dirty="0" smtClean="0"/>
              <a:t> </a:t>
            </a:r>
            <a:r>
              <a:rPr lang="ru-RU" sz="3200" dirty="0" err="1" smtClean="0"/>
              <a:t>гъуйдиъ,ту</a:t>
            </a:r>
            <a:r>
              <a:rPr lang="ru-RU" sz="3200" dirty="0" smtClean="0"/>
              <a:t> </a:t>
            </a:r>
            <a:r>
              <a:rPr lang="ru-RU" sz="3200" dirty="0" err="1" smtClean="0"/>
              <a:t>адрабт</a:t>
            </a:r>
            <a:r>
              <a:rPr lang="en-US" sz="3200" dirty="0" smtClean="0"/>
              <a:t>I</a:t>
            </a:r>
            <a:r>
              <a:rPr lang="ru-RU" sz="3200" dirty="0" err="1" smtClean="0"/>
              <a:t>ур</a:t>
            </a:r>
            <a:r>
              <a:rPr lang="ru-RU" sz="3200" dirty="0" smtClean="0"/>
              <a:t>.</a:t>
            </a:r>
          </a:p>
          <a:p>
            <a:pPr>
              <a:buNone/>
            </a:pPr>
            <a:r>
              <a:rPr lang="ru-RU" sz="3200" dirty="0" smtClean="0"/>
              <a:t>   4. </a:t>
            </a:r>
            <a:r>
              <a:rPr lang="ru-RU" sz="3200" dirty="0" err="1" smtClean="0"/>
              <a:t>Жвуван</a:t>
            </a:r>
            <a:r>
              <a:rPr lang="ru-RU" sz="3200" dirty="0" smtClean="0"/>
              <a:t> </a:t>
            </a:r>
            <a:r>
              <a:rPr lang="ru-RU" sz="3200" dirty="0" err="1" smtClean="0"/>
              <a:t>тяриф</a:t>
            </a:r>
            <a:r>
              <a:rPr lang="ru-RU" sz="3200" dirty="0" smtClean="0"/>
              <a:t> </a:t>
            </a:r>
            <a:r>
              <a:rPr lang="ru-RU" sz="3200" dirty="0" err="1" smtClean="0"/>
              <a:t>ап</a:t>
            </a:r>
            <a:r>
              <a:rPr lang="en-US" sz="3200" dirty="0" smtClean="0"/>
              <a:t>I</a:t>
            </a:r>
            <a:r>
              <a:rPr lang="ru-RU" sz="3200" dirty="0" err="1" smtClean="0"/>
              <a:t>уб,жвуву</a:t>
            </a:r>
            <a:r>
              <a:rPr lang="ru-RU" sz="3200" dirty="0" smtClean="0"/>
              <a:t> </a:t>
            </a:r>
            <a:r>
              <a:rPr lang="ru-RU" sz="3200" dirty="0" err="1" smtClean="0"/>
              <a:t>хуйин</a:t>
            </a:r>
            <a:r>
              <a:rPr lang="ru-RU" sz="3200" dirty="0" smtClean="0"/>
              <a:t>  </a:t>
            </a:r>
            <a:r>
              <a:rPr lang="ru-RU" sz="3200" dirty="0" err="1" smtClean="0"/>
              <a:t>рижв</a:t>
            </a:r>
            <a:r>
              <a:rPr lang="ru-RU" sz="3200" dirty="0" smtClean="0"/>
              <a:t> т</a:t>
            </a:r>
            <a:r>
              <a:rPr lang="en-US" sz="3200" dirty="0" smtClean="0"/>
              <a:t>I</a:t>
            </a:r>
            <a:r>
              <a:rPr lang="ru-RU" sz="3200" dirty="0" err="1" smtClean="0"/>
              <a:t>убччвру</a:t>
            </a:r>
            <a:r>
              <a:rPr lang="ru-RU" sz="3200" dirty="0" smtClean="0"/>
              <a:t> </a:t>
            </a:r>
            <a:r>
              <a:rPr lang="ru-RU" sz="3200" dirty="0" err="1" smtClean="0"/>
              <a:t>мисал</a:t>
            </a:r>
            <a:r>
              <a:rPr lang="ru-RU" sz="3200" dirty="0" smtClean="0"/>
              <a:t> </a:t>
            </a:r>
            <a:r>
              <a:rPr lang="ru-RU" sz="3200" dirty="0" err="1" smtClean="0"/>
              <a:t>ву</a:t>
            </a:r>
            <a:r>
              <a:rPr lang="ru-RU" sz="3200" dirty="0" smtClean="0"/>
              <a:t>.</a:t>
            </a:r>
          </a:p>
          <a:p>
            <a:pPr>
              <a:buNone/>
            </a:pPr>
            <a:r>
              <a:rPr lang="en-US" sz="3200" dirty="0" smtClean="0"/>
              <a:t> 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               Тест.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2900" b="1" dirty="0" smtClean="0"/>
              <a:t>1.Фуну </a:t>
            </a:r>
            <a:r>
              <a:rPr lang="ru-RU" sz="2900" b="1" dirty="0" err="1" smtClean="0"/>
              <a:t>кьюбпи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дережайин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членди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улупуру</a:t>
            </a:r>
            <a:r>
              <a:rPr lang="ru-RU" sz="2900" b="1" dirty="0" smtClean="0"/>
              <a:t>, </a:t>
            </a:r>
            <a:r>
              <a:rPr lang="ru-RU" sz="2900" b="1" dirty="0" err="1" smtClean="0"/>
              <a:t>сказуемоейиъ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айи</a:t>
            </a:r>
            <a:r>
              <a:rPr lang="ru-RU" sz="2900" b="1" dirty="0" smtClean="0"/>
              <a:t>  </a:t>
            </a:r>
            <a:r>
              <a:rPr lang="ru-RU" sz="2900" b="1" dirty="0" err="1" smtClean="0"/>
              <a:t>гьяракатнан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лишан</a:t>
            </a:r>
            <a:r>
              <a:rPr lang="ru-RU" sz="2900" b="1" dirty="0" smtClean="0"/>
              <a:t>?</a:t>
            </a:r>
          </a:p>
          <a:p>
            <a:pPr>
              <a:buNone/>
            </a:pPr>
            <a:r>
              <a:rPr lang="ru-RU" sz="2900" b="1" dirty="0" smtClean="0"/>
              <a:t>    а) </a:t>
            </a:r>
            <a:r>
              <a:rPr lang="ru-RU" sz="2900" b="1" dirty="0" err="1" smtClean="0"/>
              <a:t>определениейи</a:t>
            </a:r>
            <a:r>
              <a:rPr lang="ru-RU" sz="2900" b="1" dirty="0" smtClean="0"/>
              <a:t>; б)</a:t>
            </a:r>
            <a:r>
              <a:rPr lang="ru-RU" sz="2900" b="1" dirty="0" err="1" smtClean="0"/>
              <a:t>дополнениейи</a:t>
            </a:r>
            <a:r>
              <a:rPr lang="ru-RU" sz="2900" b="1" dirty="0" smtClean="0"/>
              <a:t>; в)</a:t>
            </a:r>
            <a:r>
              <a:rPr lang="ru-RU" sz="2900" b="1" dirty="0" err="1" smtClean="0"/>
              <a:t>обстоятельствоейи</a:t>
            </a:r>
            <a:r>
              <a:rPr lang="ru-RU" sz="2900" b="1" dirty="0" smtClean="0"/>
              <a:t>; </a:t>
            </a:r>
          </a:p>
          <a:p>
            <a:pPr>
              <a:buNone/>
            </a:pPr>
            <a:r>
              <a:rPr lang="ru-RU" sz="2900" b="1" dirty="0" smtClean="0"/>
              <a:t>     г) </a:t>
            </a:r>
            <a:r>
              <a:rPr lang="ru-RU" sz="2900" b="1" dirty="0" err="1" smtClean="0"/>
              <a:t>подлежащеейи</a:t>
            </a:r>
            <a:r>
              <a:rPr lang="ru-RU" sz="2900" b="1" dirty="0" smtClean="0"/>
              <a:t>.</a:t>
            </a:r>
          </a:p>
          <a:p>
            <a:pPr>
              <a:buNone/>
            </a:pPr>
            <a:r>
              <a:rPr lang="ru-RU" sz="2900" b="1" dirty="0" smtClean="0"/>
              <a:t>   2.Наан? </a:t>
            </a:r>
            <a:r>
              <a:rPr lang="ru-RU" sz="2900" b="1" dirty="0" err="1" smtClean="0"/>
              <a:t>Наънан</a:t>
            </a:r>
            <a:r>
              <a:rPr lang="ru-RU" sz="2900" b="1" dirty="0" smtClean="0"/>
              <a:t>? Фила? </a:t>
            </a:r>
            <a:r>
              <a:rPr lang="ru-RU" sz="2900" b="1" dirty="0" err="1" smtClean="0"/>
              <a:t>Гьаз</a:t>
            </a:r>
            <a:r>
              <a:rPr lang="ru-RU" sz="2900" b="1" dirty="0" smtClean="0"/>
              <a:t>? </a:t>
            </a:r>
            <a:r>
              <a:rPr lang="ru-RU" sz="2900" b="1" dirty="0" err="1" smtClean="0"/>
              <a:t>Фици</a:t>
            </a:r>
            <a:r>
              <a:rPr lang="ru-RU" sz="2900" b="1" dirty="0" smtClean="0"/>
              <a:t>? </a:t>
            </a:r>
            <a:r>
              <a:rPr lang="ru-RU" sz="2900" b="1" dirty="0" err="1" smtClean="0"/>
              <a:t>Гьап</a:t>
            </a:r>
            <a:r>
              <a:rPr lang="en-US" sz="2900" b="1" dirty="0" smtClean="0"/>
              <a:t>I</a:t>
            </a:r>
            <a:r>
              <a:rPr lang="ru-RU" sz="2900" b="1" dirty="0" smtClean="0"/>
              <a:t>уз? </a:t>
            </a:r>
            <a:r>
              <a:rPr lang="ru-RU" sz="2900" b="1" dirty="0" err="1" smtClean="0"/>
              <a:t>суалариз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жаваб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тувру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кьюбпи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дережайин</a:t>
            </a:r>
            <a:r>
              <a:rPr lang="ru-RU" sz="2900" b="1" dirty="0" smtClean="0"/>
              <a:t> член </a:t>
            </a:r>
            <a:r>
              <a:rPr lang="ru-RU" sz="2900" b="1" dirty="0" err="1" smtClean="0"/>
              <a:t>ву</a:t>
            </a:r>
            <a:r>
              <a:rPr lang="ru-RU" sz="2900" b="1" dirty="0" smtClean="0"/>
              <a:t>.</a:t>
            </a:r>
          </a:p>
          <a:p>
            <a:pPr>
              <a:buNone/>
            </a:pPr>
            <a:r>
              <a:rPr lang="ru-RU" sz="2900" b="1" dirty="0" smtClean="0"/>
              <a:t>    а)обстоятельство; б)сказуемое; в) определение;</a:t>
            </a:r>
          </a:p>
          <a:p>
            <a:pPr>
              <a:buNone/>
            </a:pPr>
            <a:r>
              <a:rPr lang="ru-RU" sz="2900" b="1" dirty="0" smtClean="0"/>
              <a:t>     г) дополнение.</a:t>
            </a:r>
          </a:p>
          <a:p>
            <a:pPr>
              <a:buNone/>
            </a:pPr>
            <a:r>
              <a:rPr lang="ru-RU" sz="2900" b="1" dirty="0" smtClean="0"/>
              <a:t>   3.Обстоятельствйир </a:t>
            </a:r>
            <a:r>
              <a:rPr lang="ru-RU" sz="2900" b="1" dirty="0" err="1" smtClean="0"/>
              <a:t>швнуб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жюрейиз</a:t>
            </a:r>
            <a:r>
              <a:rPr lang="ru-RU" sz="2900" b="1" dirty="0" smtClean="0"/>
              <a:t> жара </a:t>
            </a:r>
            <a:r>
              <a:rPr lang="ru-RU" sz="2900" b="1" dirty="0" err="1" smtClean="0"/>
              <a:t>шулу</a:t>
            </a:r>
            <a:r>
              <a:rPr lang="ru-RU" sz="2900" b="1" dirty="0" smtClean="0"/>
              <a:t>?</a:t>
            </a:r>
          </a:p>
          <a:p>
            <a:pPr>
              <a:buNone/>
            </a:pPr>
            <a:r>
              <a:rPr lang="ru-RU" sz="2900" b="1" dirty="0" smtClean="0"/>
              <a:t>     а) </a:t>
            </a:r>
            <a:r>
              <a:rPr lang="ru-RU" sz="2900" b="1" dirty="0" err="1" smtClean="0"/>
              <a:t>кьюб</a:t>
            </a:r>
            <a:r>
              <a:rPr lang="ru-RU" sz="2900" b="1" dirty="0" smtClean="0"/>
              <a:t>; б)</a:t>
            </a:r>
            <a:r>
              <a:rPr lang="ru-RU" sz="2900" b="1" dirty="0" err="1" smtClean="0"/>
              <a:t>хьуб</a:t>
            </a:r>
            <a:r>
              <a:rPr lang="ru-RU" sz="2900" b="1" dirty="0" smtClean="0"/>
              <a:t>; в)</a:t>
            </a:r>
            <a:r>
              <a:rPr lang="ru-RU" sz="2900" b="1" dirty="0" err="1" smtClean="0"/>
              <a:t>йирхьуб</a:t>
            </a:r>
            <a:r>
              <a:rPr lang="ru-RU" sz="2900" b="1" dirty="0" smtClean="0"/>
              <a:t>; г)</a:t>
            </a:r>
            <a:r>
              <a:rPr lang="ru-RU" sz="2900" b="1" dirty="0" err="1" smtClean="0"/>
              <a:t>миржиб</a:t>
            </a:r>
            <a:r>
              <a:rPr lang="ru-RU" sz="2900" b="1" dirty="0" smtClean="0"/>
              <a:t>.</a:t>
            </a:r>
          </a:p>
          <a:p>
            <a:pPr>
              <a:buNone/>
            </a:pPr>
            <a:r>
              <a:rPr lang="ru-RU" sz="2900" b="1" dirty="0" smtClean="0"/>
              <a:t>   4.Обстоятельствоейин </a:t>
            </a:r>
            <a:r>
              <a:rPr lang="ru-RU" sz="2900" b="1" dirty="0" err="1" smtClean="0"/>
              <a:t>жюре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аьгъю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ап</a:t>
            </a:r>
            <a:r>
              <a:rPr lang="en-US" sz="2900" b="1" dirty="0" smtClean="0"/>
              <a:t>I</a:t>
            </a:r>
            <a:r>
              <a:rPr lang="ru-RU" sz="2900" b="1" dirty="0" err="1" smtClean="0"/>
              <a:t>инай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гьаму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предложениейиъ</a:t>
            </a:r>
            <a:r>
              <a:rPr lang="ru-RU" sz="2900" b="1" dirty="0" smtClean="0"/>
              <a:t>.</a:t>
            </a:r>
          </a:p>
          <a:p>
            <a:pPr>
              <a:buNone/>
            </a:pPr>
            <a:r>
              <a:rPr lang="ru-RU" sz="2900" b="1" dirty="0" smtClean="0"/>
              <a:t>     </a:t>
            </a:r>
            <a:r>
              <a:rPr lang="ru-RU" sz="2900" b="1" dirty="0" err="1" smtClean="0"/>
              <a:t>Аьгъю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шлуриз</a:t>
            </a:r>
            <a:r>
              <a:rPr lang="ru-RU" sz="2900" b="1" dirty="0" smtClean="0"/>
              <a:t> сабан </a:t>
            </a:r>
            <a:r>
              <a:rPr lang="ru-RU" sz="2900" b="1" dirty="0" err="1" smtClean="0"/>
              <a:t>пуб</a:t>
            </a:r>
            <a:r>
              <a:rPr lang="ru-RU" sz="2900" b="1" dirty="0" smtClean="0"/>
              <a:t> ч</a:t>
            </a:r>
            <a:r>
              <a:rPr lang="en-US" sz="2900" b="1" dirty="0" smtClean="0"/>
              <a:t>I</a:t>
            </a:r>
            <a:r>
              <a:rPr lang="ru-RU" sz="2900" b="1" dirty="0" err="1" smtClean="0"/>
              <a:t>яаьн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ву</a:t>
            </a:r>
            <a:r>
              <a:rPr lang="ru-RU" sz="2900" b="1" dirty="0" smtClean="0"/>
              <a:t>.</a:t>
            </a:r>
          </a:p>
          <a:p>
            <a:pPr>
              <a:buNone/>
            </a:pPr>
            <a:r>
              <a:rPr lang="ru-RU" sz="2900" b="1" dirty="0" smtClean="0"/>
              <a:t>     а)вахт </a:t>
            </a:r>
            <a:r>
              <a:rPr lang="ru-RU" sz="2900" b="1" dirty="0" err="1" smtClean="0"/>
              <a:t>улупбан</a:t>
            </a:r>
            <a:r>
              <a:rPr lang="ru-RU" sz="2900" b="1" dirty="0" smtClean="0"/>
              <a:t>; б)</a:t>
            </a:r>
            <a:r>
              <a:rPr lang="ru-RU" sz="2900" b="1" dirty="0" err="1" smtClean="0"/>
              <a:t>йишв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улупбан</a:t>
            </a:r>
            <a:r>
              <a:rPr lang="ru-RU" sz="2900" b="1" dirty="0" smtClean="0"/>
              <a:t>; в)</a:t>
            </a:r>
            <a:r>
              <a:rPr lang="ru-RU" sz="2900" b="1" dirty="0" err="1" smtClean="0"/>
              <a:t>кьадарнан</a:t>
            </a:r>
            <a:r>
              <a:rPr lang="ru-RU" sz="2900" b="1" dirty="0" smtClean="0"/>
              <a:t>; г) </a:t>
            </a:r>
            <a:r>
              <a:rPr lang="ru-RU" sz="2900" b="1" dirty="0" err="1" smtClean="0"/>
              <a:t>мураднан</a:t>
            </a:r>
            <a:r>
              <a:rPr lang="ru-RU" sz="2900" b="1" dirty="0" smtClean="0"/>
              <a:t>.</a:t>
            </a:r>
          </a:p>
          <a:p>
            <a:pPr>
              <a:buNone/>
            </a:pPr>
            <a:r>
              <a:rPr lang="ru-RU" sz="2900" b="1" dirty="0" smtClean="0"/>
              <a:t>   5.Обстоятельство </a:t>
            </a:r>
            <a:r>
              <a:rPr lang="ru-RU" sz="2900" b="1" dirty="0" err="1" smtClean="0"/>
              <a:t>предложениейиъ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фуну</a:t>
            </a:r>
            <a:r>
              <a:rPr lang="ru-RU" sz="2900" b="1" dirty="0" smtClean="0"/>
              <a:t> к</a:t>
            </a:r>
            <a:r>
              <a:rPr lang="en-US" sz="2900" b="1" dirty="0" smtClean="0"/>
              <a:t>I</a:t>
            </a:r>
            <a:r>
              <a:rPr lang="ru-RU" sz="2900" b="1" dirty="0" err="1" smtClean="0"/>
              <a:t>улин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члендикан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асиллу</a:t>
            </a:r>
            <a:r>
              <a:rPr lang="ru-RU" sz="2900" b="1" dirty="0" smtClean="0"/>
              <a:t> </a:t>
            </a:r>
            <a:r>
              <a:rPr lang="ru-RU" sz="2900" b="1" dirty="0" err="1" smtClean="0"/>
              <a:t>ву</a:t>
            </a:r>
            <a:r>
              <a:rPr lang="ru-RU" sz="2900" b="1" dirty="0" smtClean="0"/>
              <a:t>?.</a:t>
            </a:r>
          </a:p>
          <a:p>
            <a:pPr>
              <a:buNone/>
            </a:pPr>
            <a:r>
              <a:rPr lang="ru-RU" sz="2900" b="1" dirty="0" smtClean="0"/>
              <a:t>    а)подлежащее; б)сказуемое; в)объект.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</a:t>
            </a:r>
            <a:r>
              <a:rPr lang="ru-RU" dirty="0" err="1" smtClean="0">
                <a:solidFill>
                  <a:srgbClr val="C00000"/>
                </a:solidFill>
              </a:rPr>
              <a:t>Дюзи</a:t>
            </a:r>
            <a:r>
              <a:rPr lang="ru-RU" dirty="0" smtClean="0">
                <a:solidFill>
                  <a:srgbClr val="C00000"/>
                </a:solidFill>
              </a:rPr>
              <a:t>   </a:t>
            </a:r>
            <a:r>
              <a:rPr lang="ru-RU" dirty="0" err="1" smtClean="0">
                <a:solidFill>
                  <a:srgbClr val="C00000"/>
                </a:solidFill>
              </a:rPr>
              <a:t>жавабар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sz="4400" dirty="0" smtClean="0"/>
              <a:t>1.в</a:t>
            </a:r>
          </a:p>
          <a:p>
            <a:pPr>
              <a:buNone/>
            </a:pPr>
            <a:r>
              <a:rPr lang="ru-RU" sz="4400" dirty="0" smtClean="0"/>
              <a:t>     2.а</a:t>
            </a:r>
          </a:p>
          <a:p>
            <a:pPr>
              <a:buNone/>
            </a:pPr>
            <a:r>
              <a:rPr lang="ru-RU" sz="4400" dirty="0" smtClean="0"/>
              <a:t>     3.в</a:t>
            </a:r>
          </a:p>
          <a:p>
            <a:pPr>
              <a:buNone/>
            </a:pPr>
            <a:r>
              <a:rPr lang="ru-RU" sz="4400" dirty="0" smtClean="0"/>
              <a:t>     4.в</a:t>
            </a:r>
          </a:p>
          <a:p>
            <a:pPr>
              <a:buNone/>
            </a:pPr>
            <a:r>
              <a:rPr lang="ru-RU" sz="4400" dirty="0" smtClean="0"/>
              <a:t>     5.б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</a:t>
            </a:r>
            <a:r>
              <a:rPr lang="ru-RU" dirty="0" err="1" smtClean="0">
                <a:solidFill>
                  <a:srgbClr val="C00000"/>
                </a:solidFill>
              </a:rPr>
              <a:t>Синквэйн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200" dirty="0" smtClean="0"/>
              <a:t>1.</a:t>
            </a:r>
            <a:r>
              <a:rPr lang="en-US" sz="3200" dirty="0" smtClean="0"/>
              <a:t> </a:t>
            </a:r>
            <a:r>
              <a:rPr lang="ru-RU" sz="3200" dirty="0" err="1" smtClean="0"/>
              <a:t>гаф-гафнан</a:t>
            </a:r>
            <a:r>
              <a:rPr lang="ru-RU" sz="3200" dirty="0" smtClean="0"/>
              <a:t> </a:t>
            </a:r>
            <a:r>
              <a:rPr lang="ru-RU" sz="3200" dirty="0" err="1" smtClean="0"/>
              <a:t>ибара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  2.</a:t>
            </a:r>
            <a:r>
              <a:rPr lang="en-US" sz="3200" dirty="0" smtClean="0"/>
              <a:t> </a:t>
            </a:r>
            <a:r>
              <a:rPr lang="ru-RU" sz="3200" dirty="0" err="1" smtClean="0"/>
              <a:t>кьюб</a:t>
            </a:r>
            <a:r>
              <a:rPr lang="ru-RU" sz="3200" dirty="0" smtClean="0"/>
              <a:t> прилагательное -определение</a:t>
            </a:r>
          </a:p>
          <a:p>
            <a:pPr>
              <a:buNone/>
            </a:pPr>
            <a:r>
              <a:rPr lang="ru-RU" sz="3200" dirty="0" smtClean="0"/>
              <a:t>   3.</a:t>
            </a:r>
            <a:r>
              <a:rPr lang="en-US" sz="3200" dirty="0" smtClean="0"/>
              <a:t> </a:t>
            </a:r>
            <a:r>
              <a:rPr lang="ru-RU" sz="3200" dirty="0" err="1" smtClean="0"/>
              <a:t>шубуб</a:t>
            </a:r>
            <a:r>
              <a:rPr lang="ru-RU" sz="3200" dirty="0" smtClean="0"/>
              <a:t> глагол</a:t>
            </a:r>
          </a:p>
          <a:p>
            <a:pPr>
              <a:buNone/>
            </a:pPr>
            <a:r>
              <a:rPr lang="ru-RU" sz="3200" dirty="0" smtClean="0"/>
              <a:t>   4.</a:t>
            </a:r>
            <a:r>
              <a:rPr lang="en-US" sz="3200" dirty="0" smtClean="0"/>
              <a:t> </a:t>
            </a:r>
            <a:r>
              <a:rPr lang="ru-RU" sz="3200" dirty="0" smtClean="0"/>
              <a:t>предложение </a:t>
            </a:r>
            <a:r>
              <a:rPr lang="ru-RU" sz="3200" dirty="0" err="1" smtClean="0"/>
              <a:t>кьюб</a:t>
            </a:r>
            <a:r>
              <a:rPr lang="ru-RU" sz="3200" dirty="0" smtClean="0"/>
              <a:t> </a:t>
            </a:r>
            <a:r>
              <a:rPr lang="ru-RU" sz="3200" dirty="0" err="1" smtClean="0"/>
              <a:t>гафнакан</a:t>
            </a:r>
            <a:r>
              <a:rPr lang="ru-RU" sz="3200" dirty="0" smtClean="0"/>
              <a:t> </a:t>
            </a:r>
            <a:r>
              <a:rPr lang="ru-RU" sz="3200" dirty="0" err="1" smtClean="0"/>
              <a:t>ибарат</a:t>
            </a:r>
            <a:r>
              <a:rPr lang="ru-RU" sz="3200" dirty="0" smtClean="0"/>
              <a:t> </a:t>
            </a:r>
            <a:r>
              <a:rPr lang="ru-RU" sz="3200" dirty="0" err="1" smtClean="0"/>
              <a:t>вуйи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  5.</a:t>
            </a:r>
            <a:r>
              <a:rPr lang="en-US" sz="3200" dirty="0" smtClean="0"/>
              <a:t> </a:t>
            </a:r>
            <a:r>
              <a:rPr lang="ru-RU" sz="3200" dirty="0" err="1" smtClean="0"/>
              <a:t>саб</a:t>
            </a:r>
            <a:r>
              <a:rPr lang="ru-RU" sz="3200" dirty="0" smtClean="0"/>
              <a:t> </a:t>
            </a:r>
            <a:r>
              <a:rPr lang="ru-RU" sz="3200" dirty="0" err="1" smtClean="0"/>
              <a:t>гаф</a:t>
            </a:r>
            <a:r>
              <a:rPr lang="ru-RU" sz="3200" dirty="0" smtClean="0"/>
              <a:t> </a:t>
            </a:r>
            <a:r>
              <a:rPr lang="ru-RU" sz="3200" dirty="0" err="1" smtClean="0"/>
              <a:t>вая</a:t>
            </a:r>
            <a:r>
              <a:rPr lang="ru-RU" sz="3200" dirty="0" smtClean="0"/>
              <a:t> </a:t>
            </a:r>
            <a:r>
              <a:rPr lang="ru-RU" sz="3200" dirty="0" err="1" smtClean="0"/>
              <a:t>гафнан</a:t>
            </a:r>
            <a:r>
              <a:rPr lang="ru-RU" sz="3200" dirty="0" smtClean="0"/>
              <a:t> </a:t>
            </a:r>
            <a:r>
              <a:rPr lang="ru-RU" sz="3200" dirty="0" err="1" smtClean="0"/>
              <a:t>ибара-натижа</a:t>
            </a:r>
            <a:endParaRPr lang="ru-RU" sz="3200" dirty="0" smtClean="0"/>
          </a:p>
          <a:p>
            <a:pPr>
              <a:buNone/>
            </a:pPr>
            <a:r>
              <a:rPr lang="en-US" sz="3200" b="1" dirty="0" smtClean="0"/>
              <a:t> 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</a:t>
            </a:r>
            <a:r>
              <a:rPr lang="ru-RU" dirty="0" err="1" smtClean="0">
                <a:solidFill>
                  <a:srgbClr val="C00000"/>
                </a:solidFill>
              </a:rPr>
              <a:t>Дюзи</a:t>
            </a: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dirty="0" err="1" smtClean="0">
                <a:solidFill>
                  <a:srgbClr val="C00000"/>
                </a:solidFill>
              </a:rPr>
              <a:t>жавабар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200" b="1" dirty="0" smtClean="0"/>
              <a:t>1.Обстоятельство</a:t>
            </a:r>
            <a:r>
              <a:rPr lang="en-US" sz="3200" b="1" dirty="0" smtClean="0"/>
              <a:t> </a:t>
            </a:r>
            <a:endParaRPr lang="ru-RU" sz="3200" b="1" dirty="0" smtClean="0"/>
          </a:p>
          <a:p>
            <a:pPr>
              <a:buNone/>
            </a:pPr>
            <a:r>
              <a:rPr lang="ru-RU" sz="3200" b="1" dirty="0" smtClean="0"/>
              <a:t>   2.Жюрбежюр,ккат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абццу</a:t>
            </a:r>
            <a:endParaRPr lang="ru-RU" sz="3200" b="1" dirty="0" smtClean="0"/>
          </a:p>
          <a:p>
            <a:pPr>
              <a:buNone/>
            </a:pPr>
            <a:r>
              <a:rPr lang="ru-RU" sz="3200" b="1" dirty="0" smtClean="0"/>
              <a:t>   3.Улупуб, </a:t>
            </a:r>
            <a:r>
              <a:rPr lang="ru-RU" sz="3200" b="1" dirty="0" err="1" smtClean="0"/>
              <a:t>асиллу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хьуб,мялум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ап</a:t>
            </a:r>
            <a:r>
              <a:rPr lang="en-US" sz="3200" b="1" dirty="0" smtClean="0"/>
              <a:t>I</a:t>
            </a:r>
            <a:r>
              <a:rPr lang="ru-RU" sz="3200" b="1" dirty="0" err="1" smtClean="0"/>
              <a:t>уб</a:t>
            </a:r>
            <a:endParaRPr lang="ru-RU" sz="3200" b="1" dirty="0" smtClean="0"/>
          </a:p>
          <a:p>
            <a:pPr>
              <a:buNone/>
            </a:pPr>
            <a:r>
              <a:rPr lang="ru-RU" sz="3200" b="1" dirty="0" smtClean="0"/>
              <a:t>   4.Обстоятельство </a:t>
            </a:r>
            <a:r>
              <a:rPr lang="ru-RU" sz="3200" b="1" dirty="0" err="1" smtClean="0"/>
              <a:t>сказуемоейикан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асиллу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ву</a:t>
            </a:r>
            <a:endParaRPr lang="ru-RU" sz="3200" b="1" dirty="0" smtClean="0"/>
          </a:p>
          <a:p>
            <a:pPr>
              <a:buNone/>
            </a:pPr>
            <a:r>
              <a:rPr lang="ru-RU" sz="3200" b="1" dirty="0" smtClean="0"/>
              <a:t>   5.Кьюбпи </a:t>
            </a:r>
            <a:r>
              <a:rPr lang="ru-RU" sz="3200" b="1" dirty="0" err="1" smtClean="0"/>
              <a:t>дережайин</a:t>
            </a:r>
            <a:r>
              <a:rPr lang="ru-RU" sz="3200" b="1" dirty="0" smtClean="0"/>
              <a:t> член.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      </a:t>
            </a:r>
            <a:r>
              <a:rPr lang="ru-RU" dirty="0" err="1" smtClean="0">
                <a:solidFill>
                  <a:srgbClr val="C00000"/>
                </a:solidFill>
              </a:rPr>
              <a:t>Хулан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ляхин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</a:t>
            </a:r>
            <a:r>
              <a:rPr lang="ru-RU" sz="4000" b="1" dirty="0" err="1" smtClean="0"/>
              <a:t>Обстоятельствйирин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жюрйир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ишлетмиш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ап</a:t>
            </a:r>
            <a:r>
              <a:rPr lang="en-US" sz="4000" b="1" dirty="0" smtClean="0"/>
              <a:t>I</a:t>
            </a:r>
            <a:r>
              <a:rPr lang="ru-RU" sz="4000" b="1" dirty="0" err="1" smtClean="0"/>
              <a:t>ури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саб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биц</a:t>
            </a:r>
            <a:r>
              <a:rPr lang="en-US" sz="4000" b="1" dirty="0" smtClean="0"/>
              <a:t>I</a:t>
            </a:r>
            <a:r>
              <a:rPr lang="ru-RU" sz="4000" b="1" dirty="0" smtClean="0"/>
              <a:t>и текст </a:t>
            </a:r>
            <a:r>
              <a:rPr lang="ru-RU" sz="4000" b="1" dirty="0" err="1" smtClean="0"/>
              <a:t>дюзмиш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ап</a:t>
            </a:r>
            <a:r>
              <a:rPr lang="en-US" sz="4000" b="1" dirty="0" smtClean="0"/>
              <a:t>I</a:t>
            </a:r>
            <a:r>
              <a:rPr lang="ru-RU" sz="4000" b="1" dirty="0" err="1" smtClean="0"/>
              <a:t>инай</a:t>
            </a:r>
            <a:r>
              <a:rPr lang="ru-RU" sz="4000" b="1" dirty="0" smtClean="0"/>
              <a:t>.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r>
              <a:rPr lang="ru-RU" dirty="0" err="1" smtClean="0">
                <a:solidFill>
                  <a:srgbClr val="C00000"/>
                </a:solidFill>
              </a:rPr>
              <a:t>Суалариз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жавабар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тувуб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sz="2800" dirty="0" smtClean="0"/>
              <a:t>-</a:t>
            </a:r>
            <a:r>
              <a:rPr lang="ru-RU" sz="2800" dirty="0" err="1" smtClean="0"/>
              <a:t>Приложениейикан</a:t>
            </a:r>
            <a:r>
              <a:rPr lang="ru-RU" sz="2800" dirty="0" smtClean="0"/>
              <a:t> </a:t>
            </a:r>
            <a:r>
              <a:rPr lang="ru-RU" sz="2800" dirty="0" err="1" smtClean="0"/>
              <a:t>фициб</a:t>
            </a:r>
            <a:r>
              <a:rPr lang="ru-RU" sz="2800" dirty="0" smtClean="0"/>
              <a:t> </a:t>
            </a:r>
            <a:r>
              <a:rPr lang="ru-RU" sz="2800" dirty="0" err="1" smtClean="0"/>
              <a:t>ц</a:t>
            </a:r>
            <a:r>
              <a:rPr lang="en-US" sz="2800" dirty="0" smtClean="0"/>
              <a:t>I</a:t>
            </a:r>
            <a:r>
              <a:rPr lang="ru-RU" sz="2800" dirty="0" smtClean="0"/>
              <a:t>ар </a:t>
            </a:r>
            <a:r>
              <a:rPr lang="ru-RU" sz="2800" dirty="0" err="1" smtClean="0"/>
              <a:t>ккадатуру</a:t>
            </a:r>
            <a:r>
              <a:rPr lang="ru-RU" sz="2800" dirty="0" smtClean="0"/>
              <a:t>?</a:t>
            </a:r>
          </a:p>
          <a:p>
            <a:pPr>
              <a:buNone/>
            </a:pPr>
            <a:r>
              <a:rPr lang="ru-RU" sz="2800" dirty="0" smtClean="0"/>
              <a:t>  -</a:t>
            </a:r>
            <a:r>
              <a:rPr lang="ru-RU" sz="2800" dirty="0" err="1" smtClean="0"/>
              <a:t>Фуну</a:t>
            </a:r>
            <a:r>
              <a:rPr lang="ru-RU" sz="2800" dirty="0" smtClean="0"/>
              <a:t> </a:t>
            </a:r>
            <a:r>
              <a:rPr lang="ru-RU" sz="2800" dirty="0" err="1" smtClean="0"/>
              <a:t>кьюбпи</a:t>
            </a:r>
            <a:r>
              <a:rPr lang="ru-RU" sz="2800" dirty="0" smtClean="0"/>
              <a:t> </a:t>
            </a:r>
            <a:r>
              <a:rPr lang="ru-RU" sz="2800" dirty="0" err="1" smtClean="0"/>
              <a:t>дережайин</a:t>
            </a:r>
            <a:r>
              <a:rPr lang="ru-RU" sz="2800" dirty="0" smtClean="0"/>
              <a:t> член </a:t>
            </a:r>
            <a:r>
              <a:rPr lang="ru-RU" sz="2800" dirty="0" err="1" smtClean="0"/>
              <a:t>диш</a:t>
            </a:r>
            <a:r>
              <a:rPr lang="ru-RU" sz="2800" dirty="0" smtClean="0"/>
              <a:t> </a:t>
            </a:r>
            <a:r>
              <a:rPr lang="ru-RU" sz="2800" dirty="0" err="1" smtClean="0"/>
              <a:t>ва</a:t>
            </a:r>
            <a:r>
              <a:rPr lang="ru-RU" sz="2800" dirty="0" smtClean="0"/>
              <a:t> </a:t>
            </a:r>
            <a:r>
              <a:rPr lang="ru-RU" sz="2800" dirty="0" err="1" smtClean="0"/>
              <a:t>чап</a:t>
            </a:r>
            <a:r>
              <a:rPr lang="ru-RU" sz="2800" dirty="0" smtClean="0"/>
              <a:t> </a:t>
            </a:r>
            <a:r>
              <a:rPr lang="ru-RU" sz="2800" dirty="0" err="1" smtClean="0"/>
              <a:t>шулу</a:t>
            </a:r>
            <a:r>
              <a:rPr lang="ru-RU" sz="2800" dirty="0" smtClean="0"/>
              <a:t>?</a:t>
            </a:r>
          </a:p>
          <a:p>
            <a:pPr>
              <a:buNone/>
            </a:pPr>
            <a:r>
              <a:rPr lang="ru-RU" sz="2800" dirty="0" smtClean="0"/>
              <a:t>  -Определение </a:t>
            </a:r>
            <a:r>
              <a:rPr lang="ru-RU" sz="2800" dirty="0" err="1" smtClean="0"/>
              <a:t>фицдар</a:t>
            </a:r>
            <a:r>
              <a:rPr lang="ru-RU" sz="2800" dirty="0" smtClean="0"/>
              <a:t> </a:t>
            </a:r>
            <a:r>
              <a:rPr lang="ru-RU" sz="2800" dirty="0" err="1" smtClean="0"/>
              <a:t>суалариз</a:t>
            </a:r>
            <a:r>
              <a:rPr lang="ru-RU" sz="2800" dirty="0" smtClean="0"/>
              <a:t> </a:t>
            </a:r>
            <a:r>
              <a:rPr lang="ru-RU" sz="2800" dirty="0" err="1" smtClean="0"/>
              <a:t>жаваб</a:t>
            </a:r>
            <a:r>
              <a:rPr lang="ru-RU" sz="2800" dirty="0" smtClean="0"/>
              <a:t> </a:t>
            </a:r>
            <a:r>
              <a:rPr lang="ru-RU" sz="2800" dirty="0" err="1" smtClean="0"/>
              <a:t>тувру</a:t>
            </a:r>
            <a:r>
              <a:rPr lang="ru-RU" sz="2800" dirty="0" smtClean="0"/>
              <a:t>?</a:t>
            </a:r>
          </a:p>
          <a:p>
            <a:pPr>
              <a:buNone/>
            </a:pPr>
            <a:r>
              <a:rPr lang="ru-RU" sz="2800" dirty="0" smtClean="0"/>
              <a:t>  -Определение </a:t>
            </a:r>
            <a:r>
              <a:rPr lang="ru-RU" sz="2800" dirty="0" err="1" smtClean="0"/>
              <a:t>существительноейиинди</a:t>
            </a:r>
            <a:r>
              <a:rPr lang="ru-RU" sz="2800" dirty="0" smtClean="0"/>
              <a:t> </a:t>
            </a:r>
            <a:r>
              <a:rPr lang="ru-RU" sz="2800" dirty="0" err="1" smtClean="0"/>
              <a:t>улупну</a:t>
            </a:r>
            <a:r>
              <a:rPr lang="ru-RU" sz="2800" dirty="0" smtClean="0"/>
              <a:t> </a:t>
            </a:r>
            <a:r>
              <a:rPr lang="ru-RU" sz="2800" dirty="0" err="1" smtClean="0"/>
              <a:t>шулин</a:t>
            </a:r>
            <a:r>
              <a:rPr lang="ru-RU" sz="2800" dirty="0" smtClean="0"/>
              <a:t>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630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Синтаксисдин</a:t>
            </a:r>
            <a:r>
              <a:rPr lang="ru-RU" dirty="0" smtClean="0">
                <a:solidFill>
                  <a:srgbClr val="C00000"/>
                </a:solidFill>
              </a:rPr>
              <a:t> разбор </a:t>
            </a:r>
            <a:r>
              <a:rPr lang="ru-RU" dirty="0" err="1" smtClean="0">
                <a:solidFill>
                  <a:srgbClr val="C00000"/>
                </a:solidFill>
              </a:rPr>
              <a:t>ап</a:t>
            </a:r>
            <a:r>
              <a:rPr lang="en-US" dirty="0" smtClean="0">
                <a:solidFill>
                  <a:srgbClr val="C00000"/>
                </a:solidFill>
              </a:rPr>
              <a:t>I</a:t>
            </a:r>
            <a:r>
              <a:rPr lang="ru-RU" dirty="0" err="1" smtClean="0">
                <a:solidFill>
                  <a:srgbClr val="C00000"/>
                </a:solidFill>
              </a:rPr>
              <a:t>уб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 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sz="3200" dirty="0" err="1" smtClean="0"/>
              <a:t>Ибрагьим</a:t>
            </a:r>
            <a:r>
              <a:rPr lang="ru-RU" sz="3200" dirty="0" smtClean="0"/>
              <a:t> </a:t>
            </a:r>
            <a:r>
              <a:rPr lang="ru-RU" sz="3200" dirty="0" err="1" smtClean="0"/>
              <a:t>Шагьмарданов</a:t>
            </a:r>
            <a:r>
              <a:rPr lang="ru-RU" sz="3200" dirty="0" smtClean="0"/>
              <a:t> 1915-пи </a:t>
            </a:r>
            <a:r>
              <a:rPr lang="ru-RU" sz="3200" dirty="0" err="1" smtClean="0"/>
              <a:t>йисан</a:t>
            </a:r>
            <a:r>
              <a:rPr lang="ru-RU" sz="3200" dirty="0" smtClean="0"/>
              <a:t> </a:t>
            </a:r>
            <a:r>
              <a:rPr lang="ru-RU" sz="3200" dirty="0" err="1" smtClean="0"/>
              <a:t>Дагъустандин</a:t>
            </a:r>
            <a:r>
              <a:rPr lang="ru-RU" sz="3200" dirty="0" smtClean="0"/>
              <a:t> Хив </a:t>
            </a:r>
            <a:r>
              <a:rPr lang="ru-RU" sz="3200" dirty="0" err="1" smtClean="0"/>
              <a:t>райондин</a:t>
            </a:r>
            <a:r>
              <a:rPr lang="ru-RU" sz="3200" dirty="0" smtClean="0"/>
              <a:t> </a:t>
            </a:r>
            <a:r>
              <a:rPr lang="ru-RU" sz="3200" dirty="0" err="1" smtClean="0"/>
              <a:t>Яргъил</a:t>
            </a:r>
            <a:r>
              <a:rPr lang="ru-RU" sz="3200" dirty="0" smtClean="0"/>
              <a:t> </a:t>
            </a:r>
            <a:r>
              <a:rPr lang="ru-RU" sz="3200" dirty="0" err="1" smtClean="0"/>
              <a:t>гъулаъ</a:t>
            </a:r>
            <a:r>
              <a:rPr lang="ru-RU" sz="3200" dirty="0" smtClean="0"/>
              <a:t> </a:t>
            </a:r>
            <a:r>
              <a:rPr lang="ru-RU" sz="3200" dirty="0" err="1" smtClean="0"/>
              <a:t>касиб</a:t>
            </a:r>
            <a:r>
              <a:rPr lang="ru-RU" sz="3200" dirty="0" smtClean="0"/>
              <a:t> </a:t>
            </a:r>
            <a:r>
              <a:rPr lang="ru-RU" sz="3200" dirty="0" err="1" smtClean="0"/>
              <a:t>нежбрин</a:t>
            </a:r>
            <a:r>
              <a:rPr lang="ru-RU" sz="3200" dirty="0" smtClean="0"/>
              <a:t> </a:t>
            </a:r>
            <a:r>
              <a:rPr lang="ru-RU" sz="3200" dirty="0" err="1" smtClean="0"/>
              <a:t>хизандиъ</a:t>
            </a:r>
            <a:r>
              <a:rPr lang="ru-RU" sz="3200" dirty="0" smtClean="0"/>
              <a:t> </a:t>
            </a:r>
            <a:r>
              <a:rPr lang="ru-RU" sz="3200" dirty="0" err="1" smtClean="0"/>
              <a:t>бабкан</a:t>
            </a:r>
            <a:r>
              <a:rPr lang="ru-RU" sz="3200" dirty="0" smtClean="0"/>
              <a:t> </a:t>
            </a:r>
            <a:r>
              <a:rPr lang="ru-RU" sz="3200" dirty="0" err="1" smtClean="0"/>
              <a:t>гъахьну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6304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Дарснан</a:t>
            </a:r>
            <a:r>
              <a:rPr lang="ru-RU" dirty="0" smtClean="0">
                <a:solidFill>
                  <a:srgbClr val="C00000"/>
                </a:solidFill>
              </a:rPr>
              <a:t> к</a:t>
            </a:r>
            <a:r>
              <a:rPr lang="en-US" dirty="0" smtClean="0">
                <a:solidFill>
                  <a:srgbClr val="C00000"/>
                </a:solidFill>
              </a:rPr>
              <a:t>I</a:t>
            </a:r>
            <a:r>
              <a:rPr lang="ru-RU" dirty="0" err="1" smtClean="0">
                <a:solidFill>
                  <a:srgbClr val="C00000"/>
                </a:solidFill>
              </a:rPr>
              <a:t>ул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метлеб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баяр-шубарихъди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дюзмиш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ап</a:t>
            </a:r>
            <a:r>
              <a:rPr lang="en-US" dirty="0" smtClean="0">
                <a:solidFill>
                  <a:srgbClr val="C00000"/>
                </a:solidFill>
              </a:rPr>
              <a:t>I</a:t>
            </a:r>
            <a:r>
              <a:rPr lang="ru-RU" dirty="0" err="1" smtClean="0">
                <a:solidFill>
                  <a:srgbClr val="C00000"/>
                </a:solidFill>
              </a:rPr>
              <a:t>уб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3600" b="1" dirty="0" smtClean="0"/>
              <a:t>  Обстоятельство.</a:t>
            </a:r>
            <a:endParaRPr lang="en-US" sz="3600" b="1" dirty="0" smtClean="0"/>
          </a:p>
          <a:p>
            <a:pPr>
              <a:buNone/>
            </a:pPr>
            <a:r>
              <a:rPr lang="ru-RU" sz="3600" b="1" dirty="0" smtClean="0"/>
              <a:t>  </a:t>
            </a:r>
            <a:r>
              <a:rPr lang="ru-RU" sz="3600" b="1" dirty="0" err="1" smtClean="0"/>
              <a:t>Обстоятельствйирин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жюрйир</a:t>
            </a:r>
            <a:r>
              <a:rPr lang="ru-RU" sz="3600" b="1" dirty="0" smtClean="0"/>
              <a:t>.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</a:t>
            </a:r>
            <a:r>
              <a:rPr lang="ru-RU" dirty="0" err="1" smtClean="0">
                <a:solidFill>
                  <a:srgbClr val="C00000"/>
                </a:solidFill>
              </a:rPr>
              <a:t>Метлеб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-</a:t>
            </a:r>
            <a:r>
              <a:rPr lang="ru-RU" sz="3200" dirty="0" err="1" smtClean="0"/>
              <a:t>обстоятельствоейикан</a:t>
            </a:r>
            <a:r>
              <a:rPr lang="ru-RU" sz="3200" dirty="0" smtClean="0"/>
              <a:t> </a:t>
            </a:r>
            <a:r>
              <a:rPr lang="ru-RU" sz="3200" dirty="0" err="1" smtClean="0"/>
              <a:t>мялуматар</a:t>
            </a:r>
            <a:r>
              <a:rPr lang="ru-RU" sz="3200" dirty="0" smtClean="0"/>
              <a:t> </a:t>
            </a:r>
            <a:r>
              <a:rPr lang="ru-RU" sz="3200" dirty="0" err="1" smtClean="0"/>
              <a:t>яркьу</a:t>
            </a:r>
            <a:r>
              <a:rPr lang="ru-RU" sz="3200" dirty="0" smtClean="0"/>
              <a:t> </a:t>
            </a:r>
            <a:r>
              <a:rPr lang="ru-RU" sz="3200" dirty="0" err="1" smtClean="0"/>
              <a:t>ап</a:t>
            </a:r>
            <a:r>
              <a:rPr lang="en-US" sz="3200" dirty="0" smtClean="0"/>
              <a:t>I</a:t>
            </a:r>
            <a:r>
              <a:rPr lang="ru-RU" sz="3200" dirty="0" err="1" smtClean="0"/>
              <a:t>бан</a:t>
            </a:r>
            <a:r>
              <a:rPr lang="ru-RU" sz="3200" dirty="0" smtClean="0"/>
              <a:t> </a:t>
            </a:r>
            <a:r>
              <a:rPr lang="ru-RU" sz="3200" dirty="0" err="1" smtClean="0"/>
              <a:t>бадали</a:t>
            </a:r>
            <a:r>
              <a:rPr lang="ru-RU" sz="3200" dirty="0" smtClean="0"/>
              <a:t> </a:t>
            </a:r>
            <a:r>
              <a:rPr lang="ru-RU" sz="3200" dirty="0" err="1" smtClean="0"/>
              <a:t>шарт</a:t>
            </a:r>
            <a:r>
              <a:rPr lang="en-US" sz="3200" dirty="0" smtClean="0"/>
              <a:t>I</a:t>
            </a:r>
            <a:r>
              <a:rPr lang="ru-RU" sz="3200" dirty="0" smtClean="0"/>
              <a:t>ар </a:t>
            </a:r>
            <a:r>
              <a:rPr lang="ru-RU" sz="3200" dirty="0" err="1" smtClean="0"/>
              <a:t>яратмиш</a:t>
            </a:r>
            <a:r>
              <a:rPr lang="ru-RU" sz="3200" dirty="0" smtClean="0"/>
              <a:t> </a:t>
            </a:r>
            <a:r>
              <a:rPr lang="ru-RU" sz="3200" dirty="0" err="1" smtClean="0"/>
              <a:t>ап</a:t>
            </a:r>
            <a:r>
              <a:rPr lang="en-US" sz="3200" dirty="0" smtClean="0"/>
              <a:t>I</a:t>
            </a:r>
            <a:r>
              <a:rPr lang="ru-RU" sz="3200" dirty="0" err="1" smtClean="0"/>
              <a:t>уб</a:t>
            </a:r>
            <a:r>
              <a:rPr lang="ru-RU" sz="3200" dirty="0" smtClean="0"/>
              <a:t>;</a:t>
            </a:r>
          </a:p>
          <a:p>
            <a:pPr>
              <a:buNone/>
            </a:pPr>
            <a:r>
              <a:rPr lang="ru-RU" sz="3200" dirty="0" smtClean="0"/>
              <a:t> - </a:t>
            </a:r>
            <a:r>
              <a:rPr lang="ru-RU" sz="3200" dirty="0" err="1" smtClean="0"/>
              <a:t>обстоятельствйирин</a:t>
            </a:r>
            <a:r>
              <a:rPr lang="ru-RU" sz="3200" dirty="0" smtClean="0"/>
              <a:t> </a:t>
            </a:r>
            <a:r>
              <a:rPr lang="ru-RU" sz="3200" dirty="0" err="1" smtClean="0"/>
              <a:t>жюрйирихъди</a:t>
            </a:r>
            <a:r>
              <a:rPr lang="ru-RU" sz="3200" dirty="0" smtClean="0"/>
              <a:t> </a:t>
            </a:r>
            <a:r>
              <a:rPr lang="ru-RU" sz="3200" dirty="0" err="1" smtClean="0"/>
              <a:t>таниш</a:t>
            </a:r>
            <a:r>
              <a:rPr lang="ru-RU" sz="3200" dirty="0" smtClean="0"/>
              <a:t> </a:t>
            </a:r>
            <a:r>
              <a:rPr lang="ru-RU" sz="3200" dirty="0" err="1" smtClean="0"/>
              <a:t>хьуб</a:t>
            </a:r>
            <a:r>
              <a:rPr lang="ru-RU" sz="3200" dirty="0" smtClean="0"/>
              <a:t> </a:t>
            </a:r>
            <a:r>
              <a:rPr lang="ru-RU" sz="3200" dirty="0" err="1" smtClean="0"/>
              <a:t>ва</a:t>
            </a:r>
            <a:r>
              <a:rPr lang="ru-RU" sz="3200" dirty="0" smtClean="0"/>
              <a:t> жара </a:t>
            </a:r>
            <a:r>
              <a:rPr lang="ru-RU" sz="3200" dirty="0" err="1" smtClean="0"/>
              <a:t>ап</a:t>
            </a:r>
            <a:r>
              <a:rPr lang="en-US" sz="3200" dirty="0" smtClean="0"/>
              <a:t>I</a:t>
            </a:r>
            <a:r>
              <a:rPr lang="ru-RU" sz="3200" dirty="0" smtClean="0"/>
              <a:t>уз </a:t>
            </a:r>
            <a:r>
              <a:rPr lang="ru-RU" sz="3200" dirty="0" err="1" smtClean="0"/>
              <a:t>аьгъю</a:t>
            </a:r>
            <a:r>
              <a:rPr lang="ru-RU" sz="3200" dirty="0" smtClean="0"/>
              <a:t> </a:t>
            </a:r>
            <a:r>
              <a:rPr lang="ru-RU" sz="3200" dirty="0" err="1" smtClean="0"/>
              <a:t>ап</a:t>
            </a:r>
            <a:r>
              <a:rPr lang="en-US" sz="3200" dirty="0" smtClean="0"/>
              <a:t>I</a:t>
            </a:r>
            <a:r>
              <a:rPr lang="ru-RU" sz="3200" dirty="0" err="1" smtClean="0"/>
              <a:t>буб</a:t>
            </a:r>
            <a:r>
              <a:rPr lang="ru-RU" sz="3200" dirty="0" smtClean="0"/>
              <a:t>;</a:t>
            </a:r>
          </a:p>
          <a:p>
            <a:pPr>
              <a:buNone/>
            </a:pPr>
            <a:r>
              <a:rPr lang="ru-RU" sz="3200" dirty="0" smtClean="0"/>
              <a:t>  -</a:t>
            </a:r>
            <a:r>
              <a:rPr lang="ru-RU" sz="3200" dirty="0" err="1" smtClean="0"/>
              <a:t>жвуван</a:t>
            </a:r>
            <a:r>
              <a:rPr lang="ru-RU" sz="3200" dirty="0" smtClean="0"/>
              <a:t> </a:t>
            </a:r>
            <a:r>
              <a:rPr lang="ru-RU" sz="3200" dirty="0" err="1" smtClean="0"/>
              <a:t>тереф</a:t>
            </a:r>
            <a:r>
              <a:rPr lang="ru-RU" sz="3200" dirty="0" smtClean="0"/>
              <a:t> </a:t>
            </a:r>
            <a:r>
              <a:rPr lang="ru-RU" sz="3200" dirty="0" err="1" smtClean="0"/>
              <a:t>уьбхюб</a:t>
            </a:r>
            <a:r>
              <a:rPr lang="ru-RU" sz="3200" dirty="0" smtClean="0"/>
              <a:t> </a:t>
            </a:r>
            <a:r>
              <a:rPr lang="ru-RU" sz="3200" dirty="0" err="1" smtClean="0"/>
              <a:t>ва</a:t>
            </a:r>
            <a:r>
              <a:rPr lang="ru-RU" sz="3200" dirty="0" smtClean="0"/>
              <a:t> ч</a:t>
            </a:r>
            <a:r>
              <a:rPr lang="en-US" sz="3200" dirty="0" smtClean="0"/>
              <a:t>I</a:t>
            </a:r>
            <a:r>
              <a:rPr lang="ru-RU" sz="3200" dirty="0" smtClean="0"/>
              <a:t>ал </a:t>
            </a:r>
            <a:r>
              <a:rPr lang="ru-RU" sz="3200" dirty="0" err="1" smtClean="0"/>
              <a:t>ккат</a:t>
            </a:r>
            <a:r>
              <a:rPr lang="en-US" sz="3200" dirty="0" smtClean="0"/>
              <a:t>I</a:t>
            </a:r>
            <a:r>
              <a:rPr lang="ru-RU" sz="3200" dirty="0" err="1" smtClean="0"/>
              <a:t>абццуб</a:t>
            </a:r>
            <a:r>
              <a:rPr lang="en-US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/>
          <a:lstStyle/>
          <a:p>
            <a:r>
              <a:rPr lang="ru-RU" dirty="0" smtClean="0"/>
              <a:t>      </a:t>
            </a:r>
            <a:r>
              <a:rPr lang="ru-RU" dirty="0" smtClean="0">
                <a:solidFill>
                  <a:srgbClr val="C00000"/>
                </a:solidFill>
              </a:rPr>
              <a:t>Обстоятельство.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b="1" dirty="0" err="1" smtClean="0"/>
              <a:t>Сказуемоейиъ</a:t>
            </a:r>
            <a:r>
              <a:rPr lang="ru-RU" b="1" dirty="0" smtClean="0"/>
              <a:t> </a:t>
            </a:r>
            <a:r>
              <a:rPr lang="ru-RU" b="1" dirty="0" err="1" smtClean="0"/>
              <a:t>айи</a:t>
            </a:r>
            <a:r>
              <a:rPr lang="ru-RU" b="1" dirty="0" smtClean="0"/>
              <a:t> </a:t>
            </a:r>
            <a:r>
              <a:rPr lang="ru-RU" b="1" dirty="0" err="1" smtClean="0"/>
              <a:t>гьяракатнан</a:t>
            </a:r>
            <a:r>
              <a:rPr lang="ru-RU" b="1" dirty="0" smtClean="0"/>
              <a:t> </a:t>
            </a:r>
            <a:r>
              <a:rPr lang="ru-RU" b="1" dirty="0" err="1" smtClean="0"/>
              <a:t>лишан</a:t>
            </a:r>
            <a:r>
              <a:rPr lang="ru-RU" b="1" dirty="0" smtClean="0"/>
              <a:t> </a:t>
            </a:r>
            <a:r>
              <a:rPr lang="ru-RU" b="1" dirty="0" err="1" smtClean="0"/>
              <a:t>вая</a:t>
            </a:r>
            <a:r>
              <a:rPr lang="ru-RU" b="1" dirty="0" smtClean="0"/>
              <a:t> думу </a:t>
            </a:r>
            <a:r>
              <a:rPr lang="ru-RU" b="1" dirty="0" err="1" smtClean="0"/>
              <a:t>шулайи</a:t>
            </a:r>
            <a:r>
              <a:rPr lang="ru-RU" b="1" dirty="0" smtClean="0"/>
              <a:t> вахт, </a:t>
            </a:r>
            <a:r>
              <a:rPr lang="ru-RU" b="1" dirty="0" err="1" smtClean="0"/>
              <a:t>кьадар</a:t>
            </a:r>
            <a:r>
              <a:rPr lang="ru-RU" b="1" dirty="0" smtClean="0"/>
              <a:t>, </a:t>
            </a:r>
            <a:r>
              <a:rPr lang="ru-RU" b="1" dirty="0" err="1" smtClean="0"/>
              <a:t>тегьер</a:t>
            </a:r>
            <a:r>
              <a:rPr lang="ru-RU" b="1" dirty="0" smtClean="0"/>
              <a:t> </a:t>
            </a:r>
            <a:r>
              <a:rPr lang="ru-RU" b="1" dirty="0" err="1" smtClean="0"/>
              <a:t>улупурайи</a:t>
            </a:r>
            <a:r>
              <a:rPr lang="ru-RU" b="1" dirty="0" smtClean="0"/>
              <a:t> </a:t>
            </a:r>
            <a:r>
              <a:rPr lang="ru-RU" b="1" dirty="0" err="1" smtClean="0"/>
              <a:t>ва</a:t>
            </a:r>
            <a:r>
              <a:rPr lang="ru-RU" b="1" dirty="0" smtClean="0"/>
              <a:t> </a:t>
            </a:r>
            <a:r>
              <a:rPr lang="ru-RU" b="1" dirty="0" err="1" smtClean="0"/>
              <a:t>наан</a:t>
            </a:r>
            <a:r>
              <a:rPr lang="ru-RU" b="1" dirty="0" smtClean="0"/>
              <a:t>? фила? </a:t>
            </a:r>
            <a:r>
              <a:rPr lang="ru-RU" b="1" dirty="0" err="1" smtClean="0"/>
              <a:t>фици</a:t>
            </a:r>
            <a:r>
              <a:rPr lang="ru-RU" b="1" dirty="0" smtClean="0"/>
              <a:t>? </a:t>
            </a:r>
            <a:r>
              <a:rPr lang="ru-RU" b="1" dirty="0" err="1" smtClean="0"/>
              <a:t>фтиз</a:t>
            </a:r>
            <a:r>
              <a:rPr lang="ru-RU" b="1" dirty="0" smtClean="0"/>
              <a:t>? </a:t>
            </a:r>
            <a:r>
              <a:rPr lang="ru-RU" b="1" dirty="0" err="1" smtClean="0"/>
              <a:t>гюре</a:t>
            </a:r>
            <a:r>
              <a:rPr lang="ru-RU" b="1" dirty="0" smtClean="0"/>
              <a:t>? фу </a:t>
            </a:r>
            <a:r>
              <a:rPr lang="ru-RU" b="1" dirty="0" err="1" smtClean="0"/>
              <a:t>себебнаан</a:t>
            </a:r>
            <a:r>
              <a:rPr lang="ru-RU" b="1" dirty="0" smtClean="0"/>
              <a:t>? </a:t>
            </a:r>
            <a:r>
              <a:rPr lang="ru-RU" b="1" dirty="0" err="1" smtClean="0"/>
              <a:t>фициб</a:t>
            </a:r>
            <a:r>
              <a:rPr lang="ru-RU" b="1" dirty="0" smtClean="0"/>
              <a:t> </a:t>
            </a:r>
            <a:r>
              <a:rPr lang="ru-RU" b="1" dirty="0" err="1" smtClean="0"/>
              <a:t>метлебниинди</a:t>
            </a:r>
            <a:r>
              <a:rPr lang="ru-RU" b="1" dirty="0" smtClean="0"/>
              <a:t>? </a:t>
            </a:r>
            <a:r>
              <a:rPr lang="ru-RU" b="1" dirty="0" err="1" smtClean="0"/>
              <a:t>ва</a:t>
            </a:r>
            <a:r>
              <a:rPr lang="ru-RU" b="1" dirty="0" smtClean="0"/>
              <a:t> жара </a:t>
            </a:r>
            <a:r>
              <a:rPr lang="ru-RU" b="1" dirty="0" err="1" smtClean="0"/>
              <a:t>суаларикан</a:t>
            </a:r>
            <a:r>
              <a:rPr lang="ru-RU" b="1" dirty="0" smtClean="0"/>
              <a:t> </a:t>
            </a:r>
            <a:r>
              <a:rPr lang="ru-RU" b="1" dirty="0" err="1" smtClean="0"/>
              <a:t>сабдиз</a:t>
            </a:r>
            <a:r>
              <a:rPr lang="ru-RU" b="1" dirty="0" smtClean="0"/>
              <a:t> </a:t>
            </a:r>
            <a:r>
              <a:rPr lang="ru-RU" b="1" dirty="0" err="1" smtClean="0"/>
              <a:t>жаваб</a:t>
            </a:r>
            <a:r>
              <a:rPr lang="ru-RU" b="1" dirty="0" smtClean="0"/>
              <a:t> </a:t>
            </a:r>
            <a:r>
              <a:rPr lang="ru-RU" b="1" dirty="0" err="1" smtClean="0"/>
              <a:t>шулайи</a:t>
            </a:r>
            <a:r>
              <a:rPr lang="ru-RU" b="1" dirty="0" smtClean="0"/>
              <a:t> </a:t>
            </a:r>
            <a:r>
              <a:rPr lang="ru-RU" b="1" dirty="0" err="1" smtClean="0"/>
              <a:t>кьюбпи</a:t>
            </a:r>
            <a:r>
              <a:rPr lang="ru-RU" b="1" dirty="0" smtClean="0"/>
              <a:t> </a:t>
            </a:r>
            <a:r>
              <a:rPr lang="ru-RU" b="1" dirty="0" err="1" smtClean="0"/>
              <a:t>дережайин</a:t>
            </a:r>
            <a:r>
              <a:rPr lang="ru-RU" b="1" dirty="0" smtClean="0"/>
              <a:t> </a:t>
            </a:r>
            <a:r>
              <a:rPr lang="ru-RU" b="1" dirty="0" err="1" smtClean="0"/>
              <a:t>члендиз</a:t>
            </a:r>
            <a:r>
              <a:rPr lang="ru-RU" b="1" dirty="0" smtClean="0"/>
              <a:t> обстоятельство к</a:t>
            </a:r>
            <a:r>
              <a:rPr lang="en-US" b="1" dirty="0" smtClean="0"/>
              <a:t>I</a:t>
            </a:r>
            <a:r>
              <a:rPr lang="ru-RU" b="1" dirty="0" err="1" smtClean="0"/>
              <a:t>уру</a:t>
            </a:r>
            <a:r>
              <a:rPr lang="ru-RU" b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  </a:t>
            </a:r>
            <a:r>
              <a:rPr lang="ru-RU" b="1" dirty="0" err="1" smtClean="0"/>
              <a:t>Чпин</a:t>
            </a:r>
            <a:r>
              <a:rPr lang="ru-RU" b="1" dirty="0" smtClean="0"/>
              <a:t> </a:t>
            </a:r>
            <a:r>
              <a:rPr lang="ru-RU" b="1" dirty="0" err="1" smtClean="0"/>
              <a:t>метлебназ</a:t>
            </a:r>
            <a:r>
              <a:rPr lang="ru-RU" b="1" dirty="0" smtClean="0"/>
              <a:t> </a:t>
            </a:r>
            <a:r>
              <a:rPr lang="ru-RU" b="1" dirty="0" err="1" smtClean="0"/>
              <a:t>дилигну</a:t>
            </a:r>
            <a:r>
              <a:rPr lang="ru-RU" b="1" dirty="0" smtClean="0"/>
              <a:t> </a:t>
            </a:r>
            <a:r>
              <a:rPr lang="ru-RU" b="1" dirty="0" err="1" smtClean="0"/>
              <a:t>обстоятельствйир</a:t>
            </a:r>
            <a:r>
              <a:rPr lang="ru-RU" b="1" dirty="0" smtClean="0"/>
              <a:t> </a:t>
            </a:r>
            <a:r>
              <a:rPr lang="ru-RU" b="1" dirty="0" err="1" smtClean="0"/>
              <a:t>исихъайи</a:t>
            </a:r>
            <a:r>
              <a:rPr lang="ru-RU" b="1" dirty="0" smtClean="0"/>
              <a:t> </a:t>
            </a:r>
            <a:r>
              <a:rPr lang="ru-RU" b="1" dirty="0" err="1" smtClean="0"/>
              <a:t>жюрйириз</a:t>
            </a:r>
            <a:r>
              <a:rPr lang="ru-RU" b="1" dirty="0" smtClean="0"/>
              <a:t> жара </a:t>
            </a:r>
            <a:r>
              <a:rPr lang="ru-RU" b="1" dirty="0" err="1" smtClean="0"/>
              <a:t>шула</a:t>
            </a:r>
            <a:r>
              <a:rPr lang="ru-RU" b="1" dirty="0" smtClean="0"/>
              <a:t>: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8000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28670"/>
          <a:ext cx="7239000" cy="5481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714380">
                <a:tc>
                  <a:txBody>
                    <a:bodyPr/>
                    <a:lstStyle/>
                    <a:p>
                      <a:r>
                        <a:rPr kumimoji="0"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Обстоятильствйирин</a:t>
                      </a:r>
                      <a:r>
                        <a:rPr kumimoji="0"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жюрйир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 CYR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600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Суалар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Мисалар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Йишв</a:t>
                      </a: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улупбан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Наан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Наънан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Наана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Муч</a:t>
                      </a:r>
                      <a:r>
                        <a:rPr lang="en-US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у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йишв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вушра</a:t>
                      </a:r>
                      <a:r>
                        <a:rPr lang="en-US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ярхлаъ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акв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рябкъюрайи</a:t>
                      </a:r>
                      <a:r>
                        <a:rPr lang="en-US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Вахт </a:t>
                      </a:r>
                      <a:r>
                        <a:rPr kumimoji="0" lang="ru-RU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улупбан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Фила?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Фукьан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гагьди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Филадиз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Хябяхъган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автобус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гъулаз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хъубкьу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Ляхнин</a:t>
                      </a: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тегьернан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Фици</a:t>
                      </a:r>
                      <a:r>
                        <a:rPr lang="en-US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 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Фу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саягъниинди</a:t>
                      </a:r>
                      <a:r>
                        <a:rPr lang="en-US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Фу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жюрейиинди</a:t>
                      </a:r>
                      <a:r>
                        <a:rPr lang="en-US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Кет</a:t>
                      </a:r>
                      <a:r>
                        <a:rPr lang="en-US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600" b="1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ерццнайири</a:t>
                      </a:r>
                      <a:r>
                        <a:rPr lang="ru-RU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явашди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ликар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алдагъурайи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Ляхнин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себебнан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Гьаз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Фит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ан?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Фу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себебназ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Шарикдихьан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гуч</a:t>
                      </a:r>
                      <a:r>
                        <a:rPr lang="en-US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600" b="1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бу</a:t>
                      </a:r>
                      <a:r>
                        <a:rPr lang="ru-RU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балхьан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икриъ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уч</a:t>
                      </a:r>
                      <a:r>
                        <a:rPr lang="en-US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вуз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шуладайи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 CYR"/>
                          <a:ea typeface="Times New Roman"/>
                          <a:cs typeface="Times New Roman"/>
                        </a:rPr>
                        <a:t>Мураднан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Гьап</a:t>
                      </a:r>
                      <a:r>
                        <a:rPr lang="en-US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уз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Фу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бадали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Баяр</a:t>
                      </a:r>
                      <a:r>
                        <a:rPr lang="en-US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шубар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нимкъар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уч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ап</a:t>
                      </a:r>
                      <a:r>
                        <a:rPr lang="en-US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уз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гъушну</a:t>
                      </a:r>
                      <a:r>
                        <a:rPr lang="en-US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Кьадарнан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дережайин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Швнубан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Швнуб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ражари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Фукьан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?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Аьгъю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шлуриз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сабан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пуб</a:t>
                      </a:r>
                      <a:r>
                        <a:rPr lang="ru-RU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ч</a:t>
                      </a:r>
                      <a:r>
                        <a:rPr lang="en-US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600" b="1" dirty="0" err="1" smtClean="0">
                          <a:latin typeface="Times New Roman CYR"/>
                          <a:ea typeface="Times New Roman"/>
                          <a:cs typeface="Times New Roman"/>
                        </a:rPr>
                        <a:t>яаьн</a:t>
                      </a:r>
                      <a:r>
                        <a:rPr lang="ru-RU" sz="1600" b="1" dirty="0" smtClean="0">
                          <a:latin typeface="Times New Roman CY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latin typeface="Times New Roman CYR"/>
                          <a:ea typeface="Times New Roman"/>
                          <a:cs typeface="Times New Roman"/>
                        </a:rPr>
                        <a:t>ву</a:t>
                      </a:r>
                      <a:r>
                        <a:rPr lang="en-US" sz="1600" b="1" dirty="0">
                          <a:latin typeface="Times New Roman CYR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925" marR="34925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</a:t>
            </a:r>
            <a:r>
              <a:rPr lang="en-US" dirty="0" smtClean="0">
                <a:solidFill>
                  <a:srgbClr val="C00000"/>
                </a:solidFill>
              </a:rPr>
              <a:t>1-</a:t>
            </a:r>
            <a:r>
              <a:rPr lang="ru-RU" dirty="0" smtClean="0">
                <a:solidFill>
                  <a:srgbClr val="C00000"/>
                </a:solidFill>
              </a:rPr>
              <a:t>пи </a:t>
            </a:r>
            <a:r>
              <a:rPr lang="ru-RU" dirty="0" err="1" smtClean="0">
                <a:solidFill>
                  <a:srgbClr val="C00000"/>
                </a:solidFill>
              </a:rPr>
              <a:t>табшуругъ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   </a:t>
            </a:r>
            <a:r>
              <a:rPr lang="ru-RU" sz="3600" b="1" dirty="0" smtClean="0"/>
              <a:t>104-пи </a:t>
            </a:r>
            <a:r>
              <a:rPr lang="ru-RU" sz="3600" b="1" dirty="0" err="1" smtClean="0"/>
              <a:t>илч</a:t>
            </a:r>
            <a:r>
              <a:rPr lang="en-US" sz="3600" b="1" dirty="0" smtClean="0"/>
              <a:t>I</a:t>
            </a:r>
            <a:r>
              <a:rPr lang="ru-RU" sz="3600" b="1" dirty="0" err="1" smtClean="0"/>
              <a:t>ихуб</a:t>
            </a:r>
            <a:r>
              <a:rPr lang="ru-RU" sz="3600" b="1" dirty="0" smtClean="0"/>
              <a:t>.(Стр. 51)</a:t>
            </a:r>
            <a:endParaRPr lang="ru-RU" sz="3600" dirty="0" smtClean="0"/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3900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 </a:t>
            </a:r>
            <a:r>
              <a:rPr lang="ru-RU" b="1" dirty="0" err="1" smtClean="0">
                <a:solidFill>
                  <a:srgbClr val="C00000"/>
                </a:solidFill>
              </a:rPr>
              <a:t>Текстнаъ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обстоятельствйир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агай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ва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кибик</a:t>
            </a:r>
            <a:r>
              <a:rPr lang="en-US" b="1" dirty="0" smtClean="0">
                <a:solidFill>
                  <a:srgbClr val="C00000"/>
                </a:solidFill>
              </a:rPr>
              <a:t>I</a:t>
            </a:r>
            <a:r>
              <a:rPr lang="ru-RU" b="1" dirty="0" smtClean="0">
                <a:solidFill>
                  <a:srgbClr val="C00000"/>
                </a:solidFill>
              </a:rPr>
              <a:t>ай.</a:t>
            </a:r>
          </a:p>
          <a:p>
            <a:pPr>
              <a:buNone/>
            </a:pPr>
            <a:r>
              <a:rPr lang="ru-RU" b="1" dirty="0" smtClean="0"/>
              <a:t>                            </a:t>
            </a:r>
            <a:r>
              <a:rPr lang="ru-RU" b="1" dirty="0" err="1" smtClean="0"/>
              <a:t>Хьадну</a:t>
            </a:r>
            <a:r>
              <a:rPr lang="ru-RU" b="1" dirty="0" smtClean="0"/>
              <a:t> </a:t>
            </a:r>
            <a:r>
              <a:rPr lang="ru-RU" b="1" dirty="0" err="1" smtClean="0"/>
              <a:t>ярквраъ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 </a:t>
            </a:r>
            <a:r>
              <a:rPr lang="en-US" b="1" dirty="0" smtClean="0"/>
              <a:t>   </a:t>
            </a:r>
            <a:r>
              <a:rPr lang="ru-RU" b="1" dirty="0" err="1" smtClean="0"/>
              <a:t>Хьадан</a:t>
            </a:r>
            <a:r>
              <a:rPr lang="ru-RU" b="1" dirty="0" smtClean="0"/>
              <a:t> </a:t>
            </a:r>
            <a:r>
              <a:rPr lang="ru-RU" b="1" dirty="0" err="1" smtClean="0"/>
              <a:t>йигъ</a:t>
            </a:r>
            <a:r>
              <a:rPr lang="ru-RU" b="1" dirty="0" smtClean="0"/>
              <a:t> </a:t>
            </a:r>
            <a:r>
              <a:rPr lang="ru-RU" b="1" dirty="0" err="1" smtClean="0"/>
              <a:t>вуйи</a:t>
            </a:r>
            <a:r>
              <a:rPr lang="ru-RU" b="1" dirty="0" smtClean="0"/>
              <a:t>. </a:t>
            </a:r>
            <a:r>
              <a:rPr lang="ru-RU" b="1" dirty="0" err="1" smtClean="0"/>
              <a:t>Гъул</a:t>
            </a:r>
            <a:r>
              <a:rPr lang="ru-RU" b="1" dirty="0" smtClean="0"/>
              <a:t> ан </a:t>
            </a:r>
            <a:r>
              <a:rPr lang="ru-RU" b="1" dirty="0" err="1" smtClean="0"/>
              <a:t>гьиринган</a:t>
            </a:r>
            <a:r>
              <a:rPr lang="ru-RU" b="1" dirty="0" smtClean="0"/>
              <a:t> </a:t>
            </a:r>
            <a:r>
              <a:rPr lang="ru-RU" b="1" dirty="0" err="1" smtClean="0"/>
              <a:t>удуч</a:t>
            </a:r>
            <a:r>
              <a:rPr lang="en-US" b="1" dirty="0" smtClean="0"/>
              <a:t>I</a:t>
            </a:r>
            <a:r>
              <a:rPr lang="ru-RU" b="1" dirty="0" err="1" smtClean="0"/>
              <a:t>вча</a:t>
            </a:r>
            <a:r>
              <a:rPr lang="ru-RU" b="1" dirty="0" smtClean="0"/>
              <a:t>. </a:t>
            </a:r>
            <a:r>
              <a:rPr lang="ru-RU" b="1" dirty="0" err="1" smtClean="0"/>
              <a:t>Хайлин</a:t>
            </a:r>
            <a:r>
              <a:rPr lang="ru-RU" b="1" dirty="0" smtClean="0"/>
              <a:t> </a:t>
            </a:r>
            <a:r>
              <a:rPr lang="ru-RU" b="1" dirty="0" err="1" smtClean="0"/>
              <a:t>рякъ</a:t>
            </a:r>
            <a:r>
              <a:rPr lang="ru-RU" b="1" dirty="0" smtClean="0"/>
              <a:t> </a:t>
            </a:r>
            <a:r>
              <a:rPr lang="ru-RU" b="1" dirty="0" err="1" smtClean="0"/>
              <a:t>ккадап</a:t>
            </a:r>
            <a:r>
              <a:rPr lang="en-US" b="1" dirty="0" smtClean="0"/>
              <a:t>I</a:t>
            </a:r>
            <a:r>
              <a:rPr lang="ru-RU" b="1" dirty="0" err="1" smtClean="0"/>
              <a:t>ча</a:t>
            </a:r>
            <a:r>
              <a:rPr lang="ru-RU" b="1" dirty="0" smtClean="0"/>
              <a:t>. Саб </a:t>
            </a:r>
            <a:r>
              <a:rPr lang="ru-RU" b="1" dirty="0" err="1" smtClean="0"/>
              <a:t>вахтналан</a:t>
            </a:r>
            <a:r>
              <a:rPr lang="ru-RU" b="1" dirty="0" smtClean="0"/>
              <a:t> мани </a:t>
            </a:r>
            <a:r>
              <a:rPr lang="ru-RU" b="1" dirty="0" err="1" smtClean="0"/>
              <a:t>гъабши</a:t>
            </a:r>
            <a:r>
              <a:rPr lang="ru-RU" b="1" dirty="0" smtClean="0"/>
              <a:t>. </a:t>
            </a:r>
            <a:r>
              <a:rPr lang="ru-RU" b="1" dirty="0" err="1" smtClean="0"/>
              <a:t>Магьа</a:t>
            </a:r>
            <a:r>
              <a:rPr lang="ru-RU" b="1" dirty="0" smtClean="0"/>
              <a:t> </a:t>
            </a:r>
            <a:r>
              <a:rPr lang="ru-RU" b="1" dirty="0" err="1" smtClean="0"/>
              <a:t>яркурра</a:t>
            </a:r>
            <a:r>
              <a:rPr lang="ru-RU" b="1" dirty="0" smtClean="0"/>
              <a:t>. </a:t>
            </a:r>
            <a:r>
              <a:rPr lang="ru-RU" b="1" dirty="0" err="1" smtClean="0"/>
              <a:t>Ярквраъ</a:t>
            </a:r>
            <a:r>
              <a:rPr lang="ru-RU" b="1" dirty="0" smtClean="0"/>
              <a:t> </a:t>
            </a:r>
            <a:r>
              <a:rPr lang="ru-RU" b="1" dirty="0" err="1" smtClean="0"/>
              <a:t>сиринди</a:t>
            </a:r>
            <a:r>
              <a:rPr lang="ru-RU" b="1" dirty="0" smtClean="0"/>
              <a:t> </a:t>
            </a:r>
            <a:r>
              <a:rPr lang="ru-RU" b="1" dirty="0" err="1" smtClean="0"/>
              <a:t>вуйи</a:t>
            </a:r>
            <a:r>
              <a:rPr lang="ru-RU" b="1" dirty="0" smtClean="0"/>
              <a:t>. </a:t>
            </a:r>
            <a:r>
              <a:rPr lang="ru-RU" b="1" dirty="0" err="1" smtClean="0"/>
              <a:t>Эргва</a:t>
            </a:r>
            <a:r>
              <a:rPr lang="ru-RU" b="1" dirty="0" smtClean="0"/>
              <a:t> вал </a:t>
            </a:r>
            <a:r>
              <a:rPr lang="ru-RU" b="1" dirty="0" err="1" smtClean="0"/>
              <a:t>йивуз</a:t>
            </a:r>
            <a:r>
              <a:rPr lang="ru-RU" b="1" dirty="0" smtClean="0"/>
              <a:t> </a:t>
            </a:r>
            <a:r>
              <a:rPr lang="ru-RU" b="1" dirty="0" err="1" smtClean="0"/>
              <a:t>саб</a:t>
            </a:r>
            <a:r>
              <a:rPr lang="ru-RU" b="1" dirty="0" smtClean="0"/>
              <a:t> </a:t>
            </a:r>
            <a:r>
              <a:rPr lang="ru-RU" b="1" dirty="0" err="1" smtClean="0"/>
              <a:t>вичун</a:t>
            </a:r>
            <a:r>
              <a:rPr lang="ru-RU" b="1" dirty="0" smtClean="0"/>
              <a:t> </a:t>
            </a:r>
            <a:r>
              <a:rPr lang="ru-RU" b="1" dirty="0" err="1" smtClean="0"/>
              <a:t>гьарикк</a:t>
            </a:r>
            <a:r>
              <a:rPr lang="ru-RU" b="1" dirty="0" smtClean="0"/>
              <a:t> </a:t>
            </a:r>
            <a:r>
              <a:rPr lang="ru-RU" b="1" dirty="0" err="1" smtClean="0"/>
              <a:t>деъча</a:t>
            </a:r>
            <a:r>
              <a:rPr lang="ru-RU" b="1" dirty="0" smtClean="0"/>
              <a:t>. </a:t>
            </a:r>
            <a:r>
              <a:rPr lang="ru-RU" b="1" dirty="0" err="1" smtClean="0"/>
              <a:t>Сабпну</a:t>
            </a:r>
            <a:r>
              <a:rPr lang="ru-RU" b="1" dirty="0" smtClean="0"/>
              <a:t> </a:t>
            </a:r>
            <a:r>
              <a:rPr lang="ru-RU" b="1" dirty="0" err="1" smtClean="0"/>
              <a:t>мик</a:t>
            </a:r>
            <a:r>
              <a:rPr lang="en-US" b="1" dirty="0" smtClean="0"/>
              <a:t>I</a:t>
            </a:r>
            <a:r>
              <a:rPr lang="ru-RU" b="1" dirty="0" smtClean="0"/>
              <a:t> </a:t>
            </a:r>
            <a:r>
              <a:rPr lang="ru-RU" b="1" dirty="0" err="1" smtClean="0"/>
              <a:t>хъиву</a:t>
            </a:r>
            <a:r>
              <a:rPr lang="ru-RU" b="1" dirty="0" smtClean="0"/>
              <a:t>. Зав </a:t>
            </a:r>
            <a:r>
              <a:rPr lang="ru-RU" b="1" dirty="0" err="1" smtClean="0"/>
              <a:t>ина</a:t>
            </a:r>
            <a:r>
              <a:rPr lang="ru-RU" b="1" dirty="0" smtClean="0"/>
              <a:t> </a:t>
            </a:r>
            <a:r>
              <a:rPr lang="ru-RU" b="1" dirty="0" err="1" smtClean="0"/>
              <a:t>дифар</a:t>
            </a:r>
            <a:r>
              <a:rPr lang="ru-RU" b="1" dirty="0" smtClean="0"/>
              <a:t> </a:t>
            </a:r>
            <a:r>
              <a:rPr lang="ru-RU" b="1" dirty="0" err="1" smtClean="0"/>
              <a:t>уч</a:t>
            </a:r>
            <a:r>
              <a:rPr lang="ru-RU" b="1" dirty="0" smtClean="0"/>
              <a:t> </a:t>
            </a:r>
            <a:r>
              <a:rPr lang="ru-RU" b="1" dirty="0" err="1" smtClean="0"/>
              <a:t>гъаши</a:t>
            </a:r>
            <a:r>
              <a:rPr lang="ru-RU" b="1" dirty="0" smtClean="0"/>
              <a:t>, </a:t>
            </a:r>
            <a:r>
              <a:rPr lang="ru-RU" b="1" dirty="0" err="1" smtClean="0"/>
              <a:t>ярквраъ</a:t>
            </a:r>
            <a:r>
              <a:rPr lang="ru-RU" b="1" dirty="0" smtClean="0"/>
              <a:t> </a:t>
            </a:r>
            <a:r>
              <a:rPr lang="ru-RU" b="1" dirty="0" err="1" smtClean="0"/>
              <a:t>муч</a:t>
            </a:r>
            <a:r>
              <a:rPr lang="en-US" b="1" dirty="0" smtClean="0"/>
              <a:t>I</a:t>
            </a:r>
            <a:r>
              <a:rPr lang="ru-RU" b="1" dirty="0" smtClean="0"/>
              <a:t>у </a:t>
            </a:r>
            <a:r>
              <a:rPr lang="ru-RU" b="1" dirty="0" err="1" smtClean="0"/>
              <a:t>гъабши</a:t>
            </a:r>
            <a:r>
              <a:rPr lang="ru-RU" b="1" dirty="0" smtClean="0"/>
              <a:t>. </a:t>
            </a:r>
            <a:r>
              <a:rPr lang="ru-RU" b="1" dirty="0" err="1" smtClean="0"/>
              <a:t>Мархьлин</a:t>
            </a:r>
            <a:r>
              <a:rPr lang="ru-RU" b="1" dirty="0" smtClean="0"/>
              <a:t> ч</a:t>
            </a:r>
            <a:r>
              <a:rPr lang="en-US" b="1" dirty="0" smtClean="0"/>
              <a:t>I</a:t>
            </a:r>
            <a:r>
              <a:rPr lang="ru-RU" b="1" dirty="0" err="1" smtClean="0"/>
              <a:t>атху</a:t>
            </a:r>
            <a:r>
              <a:rPr lang="ru-RU" b="1" dirty="0" smtClean="0"/>
              <a:t> </a:t>
            </a:r>
            <a:r>
              <a:rPr lang="ru-RU" b="1" dirty="0" err="1" smtClean="0"/>
              <a:t>ц</a:t>
            </a:r>
            <a:r>
              <a:rPr lang="en-US" b="1" dirty="0" smtClean="0"/>
              <a:t>I</a:t>
            </a:r>
            <a:r>
              <a:rPr lang="ru-RU" b="1" dirty="0" err="1" smtClean="0"/>
              <a:t>адлар</a:t>
            </a:r>
            <a:r>
              <a:rPr lang="ru-RU" b="1" dirty="0" smtClean="0"/>
              <a:t> </a:t>
            </a:r>
            <a:r>
              <a:rPr lang="ru-RU" b="1" dirty="0" err="1" smtClean="0"/>
              <a:t>кадахьуз</a:t>
            </a:r>
            <a:r>
              <a:rPr lang="ru-RU" b="1" dirty="0" smtClean="0"/>
              <a:t> </a:t>
            </a:r>
            <a:r>
              <a:rPr lang="ru-RU" b="1" dirty="0" err="1" smtClean="0"/>
              <a:t>хъюгъю</a:t>
            </a:r>
            <a:r>
              <a:rPr lang="ru-RU" b="1" dirty="0" smtClean="0"/>
              <a:t>. Учу  </a:t>
            </a:r>
            <a:r>
              <a:rPr lang="ru-RU" b="1" dirty="0" err="1" smtClean="0"/>
              <a:t>жаргъну</a:t>
            </a:r>
            <a:r>
              <a:rPr lang="ru-RU" b="1" dirty="0" smtClean="0"/>
              <a:t> </a:t>
            </a:r>
            <a:r>
              <a:rPr lang="ru-RU" b="1" dirty="0" err="1" smtClean="0"/>
              <a:t>душну</a:t>
            </a:r>
            <a:r>
              <a:rPr lang="ru-RU" b="1" dirty="0" smtClean="0"/>
              <a:t> </a:t>
            </a:r>
            <a:r>
              <a:rPr lang="ru-RU" b="1" dirty="0" err="1" smtClean="0"/>
              <a:t>багахьайи</a:t>
            </a:r>
            <a:r>
              <a:rPr lang="ru-RU" b="1" dirty="0" smtClean="0"/>
              <a:t>  </a:t>
            </a:r>
            <a:r>
              <a:rPr lang="ru-RU" b="1" dirty="0" err="1" smtClean="0"/>
              <a:t>жяргълин</a:t>
            </a:r>
            <a:r>
              <a:rPr lang="ru-RU" b="1" dirty="0" smtClean="0"/>
              <a:t> ч</a:t>
            </a:r>
            <a:r>
              <a:rPr lang="en-US" b="1" dirty="0" smtClean="0"/>
              <a:t>I</a:t>
            </a:r>
            <a:r>
              <a:rPr lang="ru-RU" b="1" dirty="0" err="1" smtClean="0"/>
              <a:t>уликк</a:t>
            </a:r>
            <a:r>
              <a:rPr lang="ru-RU" b="1" dirty="0" smtClean="0"/>
              <a:t> </a:t>
            </a:r>
            <a:r>
              <a:rPr lang="ru-RU" b="1" dirty="0" err="1" smtClean="0"/>
              <a:t>ккуч</a:t>
            </a:r>
            <a:r>
              <a:rPr lang="en-US" b="1" dirty="0" smtClean="0"/>
              <a:t>I</a:t>
            </a:r>
            <a:r>
              <a:rPr lang="ru-RU" b="1" dirty="0" err="1" smtClean="0"/>
              <a:t>вча</a:t>
            </a:r>
            <a:r>
              <a:rPr lang="ru-RU" b="1" dirty="0" smtClean="0"/>
              <a:t>.</a:t>
            </a:r>
          </a:p>
          <a:p>
            <a:pPr>
              <a:buNone/>
            </a:pPr>
            <a:r>
              <a:rPr lang="ru-RU" b="1" dirty="0" smtClean="0"/>
              <a:t>( И.Ш.)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142853"/>
            <a:ext cx="52149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2-пи </a:t>
            </a:r>
            <a:r>
              <a:rPr lang="ru-RU" sz="3600" b="1" dirty="0" err="1" smtClean="0">
                <a:solidFill>
                  <a:srgbClr val="C00000"/>
                </a:solidFill>
              </a:rPr>
              <a:t>табшуругъ</a:t>
            </a:r>
            <a:r>
              <a:rPr lang="ru-RU" sz="3600" b="1" dirty="0" smtClean="0">
                <a:solidFill>
                  <a:srgbClr val="C00000"/>
                </a:solidFill>
              </a:rPr>
              <a:t>.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67</TotalTime>
  <Words>795</Words>
  <Application>Microsoft Office PowerPoint</Application>
  <PresentationFormat>Экран (4:3)</PresentationFormat>
  <Paragraphs>118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Изящная</vt:lpstr>
      <vt:lpstr>Ккун апIин, кьимат тув ва аьгъю апIин бабан чIал!  </vt:lpstr>
      <vt:lpstr>  Суалариз жавабар тувуб.</vt:lpstr>
      <vt:lpstr>   Синтаксисдин разбор апIуб. </vt:lpstr>
      <vt:lpstr>Дарснан кIул ва метлеб баяр-шубарихъди дюзмиш апIуб.</vt:lpstr>
      <vt:lpstr>           Метлеб:</vt:lpstr>
      <vt:lpstr>      Обстоятельство.</vt:lpstr>
      <vt:lpstr>Слайд 7</vt:lpstr>
      <vt:lpstr>    1-пи табшуругъ.</vt:lpstr>
      <vt:lpstr> </vt:lpstr>
      <vt:lpstr>     Дюзи   жавабар:</vt:lpstr>
      <vt:lpstr>     3-пи табшуругъ.</vt:lpstr>
      <vt:lpstr>     Яратмиш апIбан ляхин. </vt:lpstr>
      <vt:lpstr>               Дюзи  жавабар:</vt:lpstr>
      <vt:lpstr>               Тест. </vt:lpstr>
      <vt:lpstr>   Дюзи   жавабар:     </vt:lpstr>
      <vt:lpstr>         Синквэйн. </vt:lpstr>
      <vt:lpstr>     Дюзи  жавабар: </vt:lpstr>
      <vt:lpstr>      Хулан ляхин.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Ккун апIин, кьимат тув ва аьгъю апIин бабан чIал!  </dc:title>
  <dc:creator>Пользователь</dc:creator>
  <cp:lastModifiedBy>Основной</cp:lastModifiedBy>
  <cp:revision>10</cp:revision>
  <dcterms:created xsi:type="dcterms:W3CDTF">2018-12-17T18:14:59Z</dcterms:created>
  <dcterms:modified xsi:type="dcterms:W3CDTF">2019-11-21T06:46:07Z</dcterms:modified>
</cp:coreProperties>
</file>