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28" r:id="rId1"/>
  </p:sldMasterIdLst>
  <p:notesMasterIdLst>
    <p:notesMasterId r:id="rId15"/>
  </p:notesMasterIdLst>
  <p:sldIdLst>
    <p:sldId id="275" r:id="rId2"/>
    <p:sldId id="301" r:id="rId3"/>
    <p:sldId id="321" r:id="rId4"/>
    <p:sldId id="322" r:id="rId5"/>
    <p:sldId id="323" r:id="rId6"/>
    <p:sldId id="324" r:id="rId7"/>
    <p:sldId id="326" r:id="rId8"/>
    <p:sldId id="327" r:id="rId9"/>
    <p:sldId id="328" r:id="rId10"/>
    <p:sldId id="329" r:id="rId11"/>
    <p:sldId id="330" r:id="rId12"/>
    <p:sldId id="331" r:id="rId13"/>
    <p:sldId id="332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E22BA"/>
    <a:srgbClr val="FF3300"/>
    <a:srgbClr val="005C2A"/>
    <a:srgbClr val="0000CC"/>
    <a:srgbClr val="0066FF"/>
    <a:srgbClr val="CC0000"/>
    <a:srgbClr val="66CCFF"/>
    <a:srgbClr val="F23F0E"/>
    <a:srgbClr val="FF6600"/>
    <a:srgbClr val="FF00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F628BCD-9D47-4D93-BF1F-C5C4DF4AD291}" type="datetimeFigureOut">
              <a:rPr lang="ru-RU" smtClean="0"/>
              <a:pPr/>
              <a:t>06.02.2019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EF8C30-BF60-4EE9-AE34-6AC75549BBA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8117C43-8DCC-4F7C-923D-88971720A735}" type="datetimeFigureOut">
              <a:rPr lang="ru-RU" smtClean="0"/>
              <a:pPr/>
              <a:t>06.02.2019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4D38E24-656A-46E3-921D-992B5213B48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8117C43-8DCC-4F7C-923D-88971720A735}" type="datetimeFigureOut">
              <a:rPr lang="ru-RU" smtClean="0"/>
              <a:pPr/>
              <a:t>06.02.2019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4D38E24-656A-46E3-921D-992B5213B48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8117C43-8DCC-4F7C-923D-88971720A735}" type="datetimeFigureOut">
              <a:rPr lang="ru-RU" smtClean="0"/>
              <a:pPr/>
              <a:t>06.02.2019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4D38E24-656A-46E3-921D-992B5213B48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8117C43-8DCC-4F7C-923D-88971720A735}" type="datetimeFigureOut">
              <a:rPr lang="ru-RU" smtClean="0"/>
              <a:pPr/>
              <a:t>06.02.2019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4D38E24-656A-46E3-921D-992B5213B48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8117C43-8DCC-4F7C-923D-88971720A735}" type="datetimeFigureOut">
              <a:rPr lang="ru-RU" smtClean="0"/>
              <a:pPr/>
              <a:t>06.02.2019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4D38E24-656A-46E3-921D-992B5213B48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8117C43-8DCC-4F7C-923D-88971720A735}" type="datetimeFigureOut">
              <a:rPr lang="ru-RU" smtClean="0"/>
              <a:pPr/>
              <a:t>06.02.2019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4D38E24-656A-46E3-921D-992B5213B48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8117C43-8DCC-4F7C-923D-88971720A735}" type="datetimeFigureOut">
              <a:rPr lang="ru-RU" smtClean="0"/>
              <a:pPr/>
              <a:t>06.02.2019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4D38E24-656A-46E3-921D-992B5213B48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8117C43-8DCC-4F7C-923D-88971720A735}" type="datetimeFigureOut">
              <a:rPr lang="ru-RU" smtClean="0"/>
              <a:pPr/>
              <a:t>06.02.2019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4D38E24-656A-46E3-921D-992B5213B48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8117C43-8DCC-4F7C-923D-88971720A735}" type="datetimeFigureOut">
              <a:rPr lang="ru-RU" smtClean="0"/>
              <a:pPr/>
              <a:t>06.02.2019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4D38E24-656A-46E3-921D-992B5213B48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8117C43-8DCC-4F7C-923D-88971720A735}" type="datetimeFigureOut">
              <a:rPr lang="ru-RU" smtClean="0"/>
              <a:pPr/>
              <a:t>06.02.2019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4D38E24-656A-46E3-921D-992B5213B48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8117C43-8DCC-4F7C-923D-88971720A735}" type="datetimeFigureOut">
              <a:rPr lang="ru-RU" smtClean="0"/>
              <a:pPr/>
              <a:t>06.02.2019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4D38E24-656A-46E3-921D-992B5213B48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58117C43-8DCC-4F7C-923D-88971720A735}" type="datetimeFigureOut">
              <a:rPr lang="ru-RU" smtClean="0"/>
              <a:pPr/>
              <a:t>06.02.2019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74D38E24-656A-46E3-921D-992B5213B48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29" r:id="rId1"/>
    <p:sldLayoutId id="2147483930" r:id="rId2"/>
    <p:sldLayoutId id="2147483931" r:id="rId3"/>
    <p:sldLayoutId id="2147483932" r:id="rId4"/>
    <p:sldLayoutId id="2147483933" r:id="rId5"/>
    <p:sldLayoutId id="2147483934" r:id="rId6"/>
    <p:sldLayoutId id="2147483935" r:id="rId7"/>
    <p:sldLayoutId id="2147483936" r:id="rId8"/>
    <p:sldLayoutId id="2147483937" r:id="rId9"/>
    <p:sldLayoutId id="2147483938" r:id="rId10"/>
    <p:sldLayoutId id="2147483939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22376" y="1820206"/>
            <a:ext cx="7778714" cy="2180298"/>
          </a:xfrm>
        </p:spPr>
        <p:txBody>
          <a:bodyPr>
            <a:normAutofit fontScale="90000"/>
          </a:bodyPr>
          <a:lstStyle/>
          <a:p>
            <a:r>
              <a:rPr lang="ru-RU" sz="4800" dirty="0" smtClean="0">
                <a:solidFill>
                  <a:srgbClr val="CC0000"/>
                </a:solidFill>
              </a:rPr>
              <a:t>Повторение по теме «Имя прилагательное»</a:t>
            </a:r>
            <a:br>
              <a:rPr lang="ru-RU" sz="4800" dirty="0" smtClean="0">
                <a:solidFill>
                  <a:srgbClr val="CC0000"/>
                </a:solidFill>
              </a:rPr>
            </a:br>
            <a:r>
              <a:rPr lang="ru-RU" sz="4800" dirty="0" smtClean="0">
                <a:solidFill>
                  <a:srgbClr val="CC0000"/>
                </a:solidFill>
              </a:rPr>
              <a:t>6 класс</a:t>
            </a:r>
            <a:endParaRPr lang="ru-RU" dirty="0" smtClean="0">
              <a:solidFill>
                <a:srgbClr val="FF0000"/>
              </a:solidFill>
            </a:endParaRPr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V="1">
            <a:off x="502920" y="6035040"/>
            <a:ext cx="8183880" cy="82296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5684730"/>
          </a:xfrm>
        </p:spPr>
        <p:txBody>
          <a:bodyPr/>
          <a:lstStyle/>
          <a:p>
            <a:r>
              <a:rPr lang="ru-RU" i="1" dirty="0" smtClean="0"/>
              <a:t>1) дремуч(?), из-за туч(?), свеж(?), горяч(?)</a:t>
            </a:r>
          </a:p>
          <a:p>
            <a:endParaRPr lang="ru-RU" i="1" dirty="0" smtClean="0"/>
          </a:p>
          <a:p>
            <a:r>
              <a:rPr lang="ru-RU" i="1" dirty="0" smtClean="0"/>
              <a:t/>
            </a:r>
            <a:br>
              <a:rPr lang="ru-RU" i="1" dirty="0" smtClean="0"/>
            </a:br>
            <a:r>
              <a:rPr lang="ru-RU" i="1" dirty="0" smtClean="0"/>
              <a:t>2) (не)</a:t>
            </a:r>
            <a:r>
              <a:rPr lang="ru-RU" i="1" dirty="0" err="1" smtClean="0"/>
              <a:t>взрачный</a:t>
            </a:r>
            <a:r>
              <a:rPr lang="ru-RU" i="1" dirty="0" smtClean="0"/>
              <a:t>, (</a:t>
            </a:r>
            <a:r>
              <a:rPr lang="ru-RU" i="1" dirty="0" err="1" smtClean="0"/>
              <a:t>не</a:t>
            </a:r>
            <a:r>
              <a:rPr lang="ru-RU" i="1" dirty="0" smtClean="0"/>
              <a:t>)</a:t>
            </a:r>
            <a:r>
              <a:rPr lang="ru-RU" i="1" dirty="0" err="1" smtClean="0"/>
              <a:t>настный</a:t>
            </a:r>
            <a:r>
              <a:rPr lang="ru-RU" i="1" dirty="0" smtClean="0"/>
              <a:t>, (</a:t>
            </a:r>
            <a:r>
              <a:rPr lang="ru-RU" i="1" dirty="0" err="1" smtClean="0"/>
              <a:t>не</a:t>
            </a:r>
            <a:r>
              <a:rPr lang="ru-RU" i="1" dirty="0" smtClean="0"/>
              <a:t>)внимательный, (не)</a:t>
            </a:r>
            <a:r>
              <a:rPr lang="ru-RU" i="1" dirty="0" err="1" smtClean="0"/>
              <a:t>брежный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V="1">
            <a:off x="502920" y="6357958"/>
            <a:ext cx="8183880" cy="71438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5470416"/>
          </a:xfrm>
        </p:spPr>
        <p:txBody>
          <a:bodyPr/>
          <a:lstStyle/>
          <a:p>
            <a:r>
              <a:rPr lang="ru-RU" dirty="0" smtClean="0"/>
              <a:t>                Тест:</a:t>
            </a:r>
          </a:p>
          <a:p>
            <a:pPr>
              <a:buNone/>
            </a:pPr>
            <a:r>
              <a:rPr lang="ru-RU" b="1" dirty="0" smtClean="0"/>
              <a:t>Ответы:</a:t>
            </a:r>
            <a:r>
              <a:rPr lang="ru-RU" dirty="0" smtClean="0"/>
              <a:t> 1)а багряный</a:t>
            </a:r>
          </a:p>
          <a:p>
            <a:pPr>
              <a:buNone/>
            </a:pPr>
            <a:r>
              <a:rPr lang="ru-RU" dirty="0" smtClean="0"/>
              <a:t>              2)б песчаный</a:t>
            </a:r>
          </a:p>
          <a:p>
            <a:pPr>
              <a:buNone/>
            </a:pPr>
            <a:r>
              <a:rPr lang="ru-RU" dirty="0" smtClean="0"/>
              <a:t>              3)б серебряный</a:t>
            </a:r>
          </a:p>
          <a:p>
            <a:pPr>
              <a:buNone/>
            </a:pPr>
            <a:r>
              <a:rPr lang="ru-RU" dirty="0" smtClean="0"/>
              <a:t>              4)в лимонный</a:t>
            </a:r>
          </a:p>
          <a:p>
            <a:pPr>
              <a:buNone/>
            </a:pPr>
            <a:r>
              <a:rPr lang="ru-RU" dirty="0" smtClean="0"/>
              <a:t>               5)а картинная</a:t>
            </a:r>
          </a:p>
          <a:p>
            <a:pPr>
              <a:buNone/>
            </a:pPr>
            <a:r>
              <a:rPr lang="ru-RU" dirty="0" smtClean="0"/>
              <a:t>               6)б юный — </a:t>
            </a:r>
            <a:r>
              <a:rPr lang="ru-RU" dirty="0" err="1" smtClean="0"/>
              <a:t>кр.ф</a:t>
            </a:r>
            <a:r>
              <a:rPr lang="ru-RU" dirty="0" smtClean="0"/>
              <a:t>.</a:t>
            </a:r>
          </a:p>
          <a:p>
            <a:pPr>
              <a:buNone/>
            </a:pPr>
            <a:r>
              <a:rPr lang="ru-RU" dirty="0" smtClean="0"/>
              <a:t>6-  «5»</a:t>
            </a:r>
          </a:p>
          <a:p>
            <a:pPr>
              <a:buNone/>
            </a:pPr>
            <a:r>
              <a:rPr lang="ru-RU" dirty="0" smtClean="0"/>
              <a:t>5-  «4»</a:t>
            </a:r>
          </a:p>
          <a:p>
            <a:pPr>
              <a:buNone/>
            </a:pPr>
            <a:r>
              <a:rPr lang="ru-RU" dirty="0" smtClean="0"/>
              <a:t>4-  «3»</a:t>
            </a:r>
          </a:p>
          <a:p>
            <a:pPr algn="r"/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V="1">
            <a:off x="502920" y="6035040"/>
            <a:ext cx="8183880" cy="180042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5398978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Picture 2" descr="C:\Users\Murad\Desktop\s120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357166"/>
            <a:ext cx="8501090" cy="629649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b="1" dirty="0" smtClean="0"/>
              <a:t>Домашнее задание.</a:t>
            </a:r>
            <a:endParaRPr lang="ru-RU" dirty="0" smtClean="0"/>
          </a:p>
          <a:p>
            <a:pPr>
              <a:buNone/>
            </a:pPr>
            <a:r>
              <a:rPr lang="ru-RU" i="1" dirty="0" smtClean="0"/>
              <a:t>1 Написать </a:t>
            </a:r>
            <a:r>
              <a:rPr lang="ru-RU" i="1" dirty="0" err="1" smtClean="0"/>
              <a:t>минисочинение</a:t>
            </a:r>
            <a:r>
              <a:rPr lang="ru-RU" i="1" dirty="0" smtClean="0"/>
              <a:t> по увиденному на фото (9-10 </a:t>
            </a:r>
            <a:r>
              <a:rPr lang="ru-RU" i="1" dirty="0" err="1" smtClean="0"/>
              <a:t>предл</a:t>
            </a:r>
            <a:r>
              <a:rPr lang="ru-RU" i="1" dirty="0" smtClean="0"/>
              <a:t>.)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2 готовимся к контрольному диктанту.</a:t>
            </a:r>
          </a:p>
          <a:p>
            <a:pPr>
              <a:buNone/>
            </a:pPr>
            <a:r>
              <a:rPr lang="ru-RU" dirty="0" smtClean="0"/>
              <a:t>3 Завершить и принести свои проекты»Имя прилагательное»</a:t>
            </a:r>
          </a:p>
          <a:p>
            <a:pPr>
              <a:buNone/>
            </a:pPr>
            <a:r>
              <a:rPr lang="ru-RU" dirty="0" smtClean="0"/>
              <a:t> 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574675" y="304800"/>
            <a:ext cx="8001000" cy="676275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latin typeface="Arial" charset="0"/>
              </a:rPr>
              <a:t>Цели урока: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566738" y="1052513"/>
            <a:ext cx="8325742" cy="5805487"/>
          </a:xfrm>
        </p:spPr>
        <p:txBody>
          <a:bodyPr>
            <a:noAutofit/>
          </a:bodyPr>
          <a:lstStyle/>
          <a:p>
            <a:pPr algn="l"/>
            <a:r>
              <a:rPr lang="ru-RU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Повторить  и закрепить  изученное  по теме «Имя прилагательное»:</a:t>
            </a:r>
          </a:p>
          <a:p>
            <a:pPr algn="l"/>
            <a:r>
              <a:rPr lang="ru-RU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-уметь  правильно определять  разряды имен прилагательных, правописание  </a:t>
            </a:r>
            <a:r>
              <a:rPr lang="ru-RU" sz="36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не</a:t>
            </a:r>
            <a:r>
              <a:rPr lang="ru-RU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с прилагательными, орфограммы в суффиксах прилагательных;  </a:t>
            </a:r>
          </a:p>
          <a:p>
            <a:pPr algn="l"/>
            <a:r>
              <a:rPr lang="ru-RU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развивать  навыки </a:t>
            </a:r>
            <a:r>
              <a:rPr lang="ru-RU" sz="36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самосто-ятельной</a:t>
            </a:r>
            <a:r>
              <a:rPr lang="ru-RU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работы</a:t>
            </a:r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4" name="Рисунок 3" descr="C:\Users\111\Desktop\картинки\школа\школа\chouettemail.gif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76256" y="4581128"/>
            <a:ext cx="1937465" cy="151216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22376" y="571480"/>
            <a:ext cx="7772400" cy="2500330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>
                <a:solidFill>
                  <a:srgbClr val="DE22BA"/>
                </a:solidFill>
              </a:rPr>
              <a:t>Шестое февраля</a:t>
            </a:r>
            <a:br>
              <a:rPr lang="ru-RU" dirty="0" smtClean="0">
                <a:solidFill>
                  <a:srgbClr val="DE22BA"/>
                </a:solidFill>
              </a:rPr>
            </a:br>
            <a:r>
              <a:rPr lang="ru-RU" dirty="0" smtClean="0">
                <a:solidFill>
                  <a:srgbClr val="DE22BA"/>
                </a:solidFill>
              </a:rPr>
              <a:t>Классная работа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 smtClean="0">
              <a:solidFill>
                <a:srgbClr val="FF0000"/>
              </a:solidFill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899592" y="3861048"/>
            <a:ext cx="7772400" cy="914400"/>
          </a:xfrm>
        </p:spPr>
        <p:txBody>
          <a:bodyPr>
            <a:normAutofit/>
          </a:bodyPr>
          <a:lstStyle/>
          <a:p>
            <a:pPr eaLnBrk="1" hangingPunct="1"/>
            <a:endParaRPr lang="ru-RU" dirty="0" smtClean="0">
              <a:latin typeface="Arial" pitchFamily="34" charset="0"/>
            </a:endParaRPr>
          </a:p>
          <a:p>
            <a:pPr algn="ctr" eaLnBrk="1" hangingPunct="1"/>
            <a:endParaRPr lang="ru-RU" sz="2000" dirty="0" smtClean="0">
              <a:latin typeface="Arial" pitchFamily="34" charset="0"/>
            </a:endParaRPr>
          </a:p>
          <a:p>
            <a:pPr eaLnBrk="1" hangingPunct="1"/>
            <a:endParaRPr lang="ru-RU" dirty="0" smtClean="0">
              <a:latin typeface="Arial" pitchFamily="34" charset="0"/>
            </a:endParaRPr>
          </a:p>
          <a:p>
            <a:pPr eaLnBrk="1" hangingPunct="1"/>
            <a:endParaRPr lang="ru-RU" sz="2000" dirty="0" smtClean="0">
              <a:latin typeface="Arial" pitchFamily="34" charset="0"/>
            </a:endParaRPr>
          </a:p>
          <a:p>
            <a:pPr eaLnBrk="1" hangingPunct="1"/>
            <a:endParaRPr lang="ru-RU" dirty="0" smtClean="0">
              <a:latin typeface="Arial" pitchFamily="34" charset="0"/>
            </a:endParaRPr>
          </a:p>
          <a:p>
            <a:pPr eaLnBrk="1" hangingPunct="1"/>
            <a:endParaRPr lang="ru-RU" sz="2000" dirty="0" smtClean="0">
              <a:solidFill>
                <a:srgbClr val="DE22BA"/>
              </a:solidFill>
              <a:latin typeface="Arial" pitchFamily="34" charset="0"/>
            </a:endParaRPr>
          </a:p>
        </p:txBody>
      </p:sp>
      <p:pic>
        <p:nvPicPr>
          <p:cNvPr id="4" name="Рисунок 3" descr="usen55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0800000" flipV="1">
            <a:off x="2195736" y="3356992"/>
            <a:ext cx="5067422" cy="31726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V="1">
            <a:off x="502920" y="6858000"/>
            <a:ext cx="8183880" cy="928718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357166"/>
            <a:ext cx="8183880" cy="6072230"/>
          </a:xfrm>
        </p:spPr>
        <p:txBody>
          <a:bodyPr>
            <a:normAutofit fontScale="85000" lnSpcReduction="20000"/>
          </a:bodyPr>
          <a:lstStyle/>
          <a:p>
            <a:r>
              <a:rPr lang="ru-RU" i="1" dirty="0" smtClean="0"/>
              <a:t>Зимой и летом, осенью и весною хорош русский лес! В тихий зимний день выйдешь, бывало, в лес на лыжах – дышишь и не надышишься. Глубокие, чистые лежат под деревьями сугробы. Над лесными тропинками кружевными белыми арками согнулись под тяжестью инея стволы молодых берез. Тяжелыми шапками белого снега покрыты темно-зеленые ветви высоких и маленьких елей.</a:t>
            </a:r>
            <a:endParaRPr lang="ru-RU" dirty="0" smtClean="0"/>
          </a:p>
          <a:p>
            <a:pPr>
              <a:buNone/>
            </a:pPr>
            <a:r>
              <a:rPr lang="ru-RU" i="1" dirty="0" smtClean="0"/>
              <a:t>   Идешь по зимнему тихому лесу и не налюбуешься. Высокие, недвижные спят сосны. Синеватые тени их стройных стволов лежат на белых нетронутых сугробах.</a:t>
            </a:r>
            <a:endParaRPr lang="ru-RU" dirty="0" smtClean="0"/>
          </a:p>
          <a:p>
            <a:pPr>
              <a:buNone/>
            </a:pPr>
            <a:r>
              <a:rPr lang="ru-RU" i="1" dirty="0" smtClean="0"/>
              <a:t>   Невидимой жизнью полнится зимний лес. От дерева к дереву тянутся легкие беличьи следы, маленькие мышиные и птичьи </a:t>
            </a:r>
            <a:r>
              <a:rPr lang="ru-RU" i="1" dirty="0" err="1" smtClean="0"/>
              <a:t>следочки</a:t>
            </a:r>
            <a:r>
              <a:rPr lang="ru-RU" i="1" dirty="0" smtClean="0"/>
              <a:t>.</a:t>
            </a:r>
            <a:endParaRPr lang="ru-RU" dirty="0" smtClean="0"/>
          </a:p>
          <a:p>
            <a:pPr>
              <a:buNone/>
            </a:pPr>
            <a:r>
              <a:rPr lang="ru-RU" i="1" dirty="0" smtClean="0"/>
              <a:t>                                   (И.С. Соколов – Микитов)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V="1">
            <a:off x="502920" y="6035040"/>
            <a:ext cx="8183880" cy="608670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5470416"/>
          </a:xfrm>
        </p:spPr>
        <p:txBody>
          <a:bodyPr/>
          <a:lstStyle/>
          <a:p>
            <a:r>
              <a:rPr lang="ru-RU" dirty="0" smtClean="0"/>
              <a:t>Качественные: хорош, тихий, глубокие, чистые, белыми, молодых, тяжелыми, белого, темно-зеленые, высоких, маленьких, тихому, высокие, синеватые, стройных, белых, легкие, маленькие.</a:t>
            </a:r>
          </a:p>
          <a:p>
            <a:r>
              <a:rPr lang="ru-RU" dirty="0" smtClean="0"/>
              <a:t>Относительные: русский, зимний, лесными, кружевными, зимнему, зимний.</a:t>
            </a:r>
          </a:p>
          <a:p>
            <a:r>
              <a:rPr lang="ru-RU" dirty="0" smtClean="0"/>
              <a:t>Притяжательные: беличьи, мышиные, птичьи.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V="1">
            <a:off x="502920" y="6035040"/>
            <a:ext cx="8183880" cy="608670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5613292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/>
              <a:t>Карточка.</a:t>
            </a:r>
          </a:p>
          <a:p>
            <a:r>
              <a:rPr lang="ru-RU" dirty="0" smtClean="0"/>
              <a:t>Из предложений распределите словосочетания прилагательное + существительное в три столбика: качественные, относительные и притяжательные.</a:t>
            </a:r>
          </a:p>
          <a:p>
            <a:r>
              <a:rPr lang="ru-RU" i="1" dirty="0" smtClean="0"/>
              <a:t>1) У этого рыцаря заячье сердце. 2) Дама носила на счастье заячью лапку. 3) Лорду </a:t>
            </a:r>
            <a:r>
              <a:rPr lang="ru-RU" i="1" dirty="0" err="1" smtClean="0"/>
              <a:t>Пэлтроу</a:t>
            </a:r>
            <a:r>
              <a:rPr lang="ru-RU" i="1" dirty="0" smtClean="0"/>
              <a:t> подарили заячий тулуп. 4) Для леди сшили лисью шубу. 5) На воротник пошел лисий хвост. 6) Она заметила его лисий взгляд. 7) Гости с волчьим аппетитом набросились на еду. 8) Охотники наткнулись на волчье логово. 9) Оруженосец потерял где-то свою волчью шапку.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V="1">
            <a:off x="502920" y="6035040"/>
            <a:ext cx="8183880" cy="322918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5541854"/>
          </a:xfrm>
        </p:spPr>
        <p:txBody>
          <a:bodyPr/>
          <a:lstStyle/>
          <a:p>
            <a:r>
              <a:rPr lang="ru-RU" sz="3600" b="1" i="1" dirty="0" smtClean="0"/>
              <a:t>(</a:t>
            </a:r>
            <a:r>
              <a:rPr lang="ru-RU" sz="3600" i="1" dirty="0" smtClean="0"/>
              <a:t>Не)хороший день, а плохой; далеко (не)</a:t>
            </a:r>
            <a:r>
              <a:rPr lang="ru-RU" sz="3600" i="1" dirty="0" err="1" smtClean="0"/>
              <a:t>деш</a:t>
            </a:r>
            <a:r>
              <a:rPr lang="ru-RU" sz="3600" i="1" dirty="0" smtClean="0"/>
              <a:t>..вый п..</a:t>
            </a:r>
            <a:r>
              <a:rPr lang="ru-RU" sz="3600" i="1" dirty="0" err="1" smtClean="0"/>
              <a:t>дарок</a:t>
            </a:r>
            <a:r>
              <a:rPr lang="ru-RU" sz="3600" i="1" dirty="0" smtClean="0"/>
              <a:t>; (не)пр..</a:t>
            </a:r>
            <a:r>
              <a:rPr lang="ru-RU" sz="3600" i="1" dirty="0" err="1" smtClean="0"/>
              <a:t>ятный</a:t>
            </a:r>
            <a:r>
              <a:rPr lang="ru-RU" sz="3600" i="1" dirty="0" smtClean="0"/>
              <a:t> разговор, (не)б..</a:t>
            </a:r>
            <a:r>
              <a:rPr lang="ru-RU" sz="3600" i="1" dirty="0" err="1" smtClean="0"/>
              <a:t>льшой</a:t>
            </a:r>
            <a:r>
              <a:rPr lang="ru-RU" sz="3600" i="1" dirty="0" smtClean="0"/>
              <a:t>, но милый; (</a:t>
            </a:r>
            <a:r>
              <a:rPr lang="ru-RU" sz="3600" i="1" dirty="0" err="1" smtClean="0"/>
              <a:t>пре</a:t>
            </a:r>
            <a:r>
              <a:rPr lang="ru-RU" sz="3600" i="1" dirty="0" smtClean="0"/>
              <a:t>)(не)пр..</a:t>
            </a:r>
            <a:r>
              <a:rPr lang="ru-RU" sz="3600" i="1" dirty="0" err="1" smtClean="0"/>
              <a:t>ятное</a:t>
            </a:r>
            <a:r>
              <a:rPr lang="ru-RU" sz="3600" i="1" dirty="0" smtClean="0"/>
              <a:t> известие; совсем (не)нас..</a:t>
            </a:r>
            <a:r>
              <a:rPr lang="ru-RU" sz="3600" i="1" dirty="0" err="1" smtClean="0"/>
              <a:t>ная</a:t>
            </a:r>
            <a:r>
              <a:rPr lang="ru-RU" sz="3600" i="1" dirty="0" smtClean="0"/>
              <a:t> погода</a:t>
            </a:r>
            <a:r>
              <a:rPr lang="ru-RU" sz="3600" dirty="0" smtClean="0"/>
              <a:t>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V="1">
            <a:off x="502920" y="6035040"/>
            <a:ext cx="8183880" cy="322918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5327540"/>
          </a:xfrm>
        </p:spPr>
        <p:txBody>
          <a:bodyPr/>
          <a:lstStyle/>
          <a:p>
            <a:r>
              <a:rPr lang="ru-RU" dirty="0" smtClean="0"/>
              <a:t>. Найдите ошибки в предложениях.</a:t>
            </a:r>
          </a:p>
          <a:p>
            <a:endParaRPr lang="ru-RU" dirty="0" smtClean="0"/>
          </a:p>
          <a:p>
            <a:r>
              <a:rPr lang="ru-RU" i="1" dirty="0" smtClean="0"/>
              <a:t>Вот и наступил самый морознейший месяц зимы – февраль. В этом году морозы более лютее, чем в прошлом, но ребята все равно проводят все свое свободное время на </a:t>
            </a:r>
            <a:r>
              <a:rPr lang="ru-RU" i="1" dirty="0" err="1" smtClean="0"/>
              <a:t>снежнейших</a:t>
            </a:r>
            <a:r>
              <a:rPr lang="ru-RU" i="1" dirty="0" smtClean="0"/>
              <a:t> горках и строят ледяные городки более лучше прошлогодних. А затем идут домой и пьют горячий чай с более вкуснейшими пирожками.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V="1">
            <a:off x="502920" y="6035040"/>
            <a:ext cx="8183880" cy="82296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5398978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i="1" dirty="0" smtClean="0"/>
              <a:t>                ЗАГАДКИ:</a:t>
            </a:r>
          </a:p>
          <a:p>
            <a:pPr>
              <a:buNone/>
            </a:pPr>
            <a:r>
              <a:rPr lang="ru-RU" i="1" dirty="0" smtClean="0"/>
              <a:t>Поля стеклянные,</a:t>
            </a:r>
            <a:endParaRPr lang="ru-RU" dirty="0" smtClean="0"/>
          </a:p>
          <a:p>
            <a:pPr>
              <a:buNone/>
            </a:pPr>
            <a:r>
              <a:rPr lang="ru-RU" i="1" dirty="0" smtClean="0"/>
              <a:t>Межи деревянные,</a:t>
            </a:r>
            <a:endParaRPr lang="ru-RU" dirty="0" smtClean="0"/>
          </a:p>
          <a:p>
            <a:pPr>
              <a:buNone/>
            </a:pPr>
            <a:r>
              <a:rPr lang="ru-RU" i="1" dirty="0" smtClean="0"/>
              <a:t>Ручки оловянные.</a:t>
            </a:r>
          </a:p>
          <a:p>
            <a:pPr>
              <a:buNone/>
            </a:pPr>
            <a:endParaRPr lang="ru-RU" i="1" dirty="0" smtClean="0"/>
          </a:p>
          <a:p>
            <a:pPr>
              <a:buNone/>
            </a:pPr>
            <a:endParaRPr lang="ru-RU" i="1" dirty="0" smtClean="0"/>
          </a:p>
          <a:p>
            <a:pPr>
              <a:buNone/>
            </a:pPr>
            <a:r>
              <a:rPr lang="ru-RU" i="1" dirty="0" smtClean="0"/>
              <a:t>Эта рыжая плутовка</a:t>
            </a:r>
            <a:endParaRPr lang="ru-RU" dirty="0" smtClean="0"/>
          </a:p>
          <a:p>
            <a:pPr>
              <a:buNone/>
            </a:pPr>
            <a:r>
              <a:rPr lang="ru-RU" i="1" dirty="0" smtClean="0"/>
              <a:t> коварна и хитра.</a:t>
            </a:r>
            <a:endParaRPr lang="ru-RU" dirty="0" smtClean="0"/>
          </a:p>
          <a:p>
            <a:pPr>
              <a:buNone/>
            </a:pPr>
            <a:r>
              <a:rPr lang="ru-RU" i="1" dirty="0" smtClean="0"/>
              <a:t>Быстрых зайцев ловит ловко,</a:t>
            </a:r>
            <a:endParaRPr lang="ru-RU" dirty="0" smtClean="0"/>
          </a:p>
          <a:p>
            <a:pPr>
              <a:buNone/>
            </a:pPr>
            <a:r>
              <a:rPr lang="ru-RU" i="1" dirty="0" smtClean="0"/>
              <a:t>Кур ворует со двора</a:t>
            </a:r>
            <a:endParaRPr lang="ru-RU" dirty="0" smtClean="0"/>
          </a:p>
          <a:p>
            <a:pPr>
              <a:buNone/>
            </a:pPr>
            <a:r>
              <a:rPr lang="ru-RU" i="1" dirty="0" smtClean="0"/>
              <a:t>И мышами поживиться</a:t>
            </a:r>
            <a:endParaRPr lang="ru-RU" dirty="0" smtClean="0"/>
          </a:p>
          <a:p>
            <a:pPr>
              <a:buNone/>
            </a:pPr>
            <a:r>
              <a:rPr lang="ru-RU" i="1" dirty="0" smtClean="0"/>
              <a:t>Любит шустрая…</a:t>
            </a:r>
            <a:endParaRPr lang="ru-RU" dirty="0" smtClean="0"/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1412</TotalTime>
  <Words>503</Words>
  <Application>Microsoft Office PowerPoint</Application>
  <PresentationFormat>Экран (4:3)</PresentationFormat>
  <Paragraphs>54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Аспект</vt:lpstr>
      <vt:lpstr>Повторение по теме «Имя прилагательное» 6 класс</vt:lpstr>
      <vt:lpstr>Цели урока:</vt:lpstr>
      <vt:lpstr>      Шестое февраля Классная работа  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</vt:vector>
  </TitlesOfParts>
  <Company>МОУ Столипинская СОШ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Волкова М.Ю.</dc:creator>
  <cp:lastModifiedBy>Murad</cp:lastModifiedBy>
  <cp:revision>155</cp:revision>
  <dcterms:created xsi:type="dcterms:W3CDTF">2014-01-28T09:41:34Z</dcterms:created>
  <dcterms:modified xsi:type="dcterms:W3CDTF">2019-02-06T07:44:09Z</dcterms:modified>
</cp:coreProperties>
</file>