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1"/>
  </p:sldMasterIdLst>
  <p:notesMasterIdLst>
    <p:notesMasterId r:id="rId15"/>
  </p:notesMasterIdLst>
  <p:sldIdLst>
    <p:sldId id="275" r:id="rId2"/>
    <p:sldId id="301" r:id="rId3"/>
    <p:sldId id="321" r:id="rId4"/>
    <p:sldId id="322" r:id="rId5"/>
    <p:sldId id="323" r:id="rId6"/>
    <p:sldId id="324" r:id="rId7"/>
    <p:sldId id="326" r:id="rId8"/>
    <p:sldId id="327" r:id="rId9"/>
    <p:sldId id="328" r:id="rId10"/>
    <p:sldId id="329" r:id="rId11"/>
    <p:sldId id="330" r:id="rId12"/>
    <p:sldId id="331" r:id="rId13"/>
    <p:sldId id="33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22BA"/>
    <a:srgbClr val="FF3300"/>
    <a:srgbClr val="005C2A"/>
    <a:srgbClr val="0000CC"/>
    <a:srgbClr val="0066FF"/>
    <a:srgbClr val="CC0000"/>
    <a:srgbClr val="66CCFF"/>
    <a:srgbClr val="F23F0E"/>
    <a:srgbClr val="FF66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8BCD-9D47-4D93-BF1F-C5C4DF4AD291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F8C30-BF60-4EE9-AE34-6AC75549B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117C43-8DCC-4F7C-923D-88971720A735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D38E24-656A-46E3-921D-992B5213B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376" y="1820206"/>
            <a:ext cx="7778714" cy="2180298"/>
          </a:xfrm>
        </p:spPr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rgbClr val="CC0000"/>
                </a:solidFill>
              </a:rPr>
              <a:t>Повторение по теме «Имя прилагательное»</a:t>
            </a:r>
            <a:br>
              <a:rPr lang="ru-RU" sz="4800" dirty="0" smtClean="0">
                <a:solidFill>
                  <a:srgbClr val="CC0000"/>
                </a:solidFill>
              </a:rPr>
            </a:br>
            <a:r>
              <a:rPr lang="ru-RU" sz="4800" dirty="0" smtClean="0">
                <a:solidFill>
                  <a:srgbClr val="CC0000"/>
                </a:solidFill>
              </a:rPr>
              <a:t>6 класс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8229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r>
              <a:rPr lang="ru-RU" i="1" dirty="0" smtClean="0"/>
              <a:t>1) дремуч(?), из-за туч(?), свеж(?), горяч(?)</a:t>
            </a:r>
          </a:p>
          <a:p>
            <a:endParaRPr lang="ru-RU" i="1" dirty="0" smtClean="0"/>
          </a:p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2) (не)</a:t>
            </a:r>
            <a:r>
              <a:rPr lang="ru-RU" i="1" dirty="0" err="1" smtClean="0"/>
              <a:t>взрачный</a:t>
            </a:r>
            <a:r>
              <a:rPr lang="ru-RU" i="1" dirty="0" smtClean="0"/>
              <a:t>, (</a:t>
            </a:r>
            <a:r>
              <a:rPr lang="ru-RU" i="1" dirty="0" err="1" smtClean="0"/>
              <a:t>не</a:t>
            </a:r>
            <a:r>
              <a:rPr lang="ru-RU" i="1" dirty="0" smtClean="0"/>
              <a:t>)</a:t>
            </a:r>
            <a:r>
              <a:rPr lang="ru-RU" i="1" dirty="0" err="1" smtClean="0"/>
              <a:t>настный</a:t>
            </a:r>
            <a:r>
              <a:rPr lang="ru-RU" i="1" dirty="0" smtClean="0"/>
              <a:t>, (</a:t>
            </a:r>
            <a:r>
              <a:rPr lang="ru-RU" i="1" dirty="0" err="1" smtClean="0"/>
              <a:t>не</a:t>
            </a:r>
            <a:r>
              <a:rPr lang="ru-RU" i="1" dirty="0" smtClean="0"/>
              <a:t>)внимательный, (не)</a:t>
            </a:r>
            <a:r>
              <a:rPr lang="ru-RU" i="1" dirty="0" err="1" smtClean="0"/>
              <a:t>брежный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357958"/>
            <a:ext cx="818388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/>
          <a:lstStyle/>
          <a:p>
            <a:r>
              <a:rPr lang="ru-RU" dirty="0" smtClean="0"/>
              <a:t>                Тест:</a:t>
            </a:r>
          </a:p>
          <a:p>
            <a:pPr>
              <a:buNone/>
            </a:pPr>
            <a:r>
              <a:rPr lang="ru-RU" b="1" dirty="0" smtClean="0"/>
              <a:t>Ответы:</a:t>
            </a:r>
            <a:r>
              <a:rPr lang="ru-RU" dirty="0" smtClean="0"/>
              <a:t> 1)а багряный</a:t>
            </a:r>
          </a:p>
          <a:p>
            <a:pPr>
              <a:buNone/>
            </a:pPr>
            <a:r>
              <a:rPr lang="ru-RU" dirty="0" smtClean="0"/>
              <a:t>              2)б песчаный</a:t>
            </a:r>
          </a:p>
          <a:p>
            <a:pPr>
              <a:buNone/>
            </a:pPr>
            <a:r>
              <a:rPr lang="ru-RU" dirty="0" smtClean="0"/>
              <a:t>              3)б серебряный</a:t>
            </a:r>
          </a:p>
          <a:p>
            <a:pPr>
              <a:buNone/>
            </a:pPr>
            <a:r>
              <a:rPr lang="ru-RU" dirty="0" smtClean="0"/>
              <a:t>              4)в лимонный</a:t>
            </a:r>
          </a:p>
          <a:p>
            <a:pPr>
              <a:buNone/>
            </a:pPr>
            <a:r>
              <a:rPr lang="ru-RU" dirty="0" smtClean="0"/>
              <a:t>               5)а картинная</a:t>
            </a:r>
          </a:p>
          <a:p>
            <a:pPr>
              <a:buNone/>
            </a:pPr>
            <a:r>
              <a:rPr lang="ru-RU" dirty="0" smtClean="0"/>
              <a:t>               6)б юный — </a:t>
            </a:r>
            <a:r>
              <a:rPr lang="ru-RU" dirty="0" err="1" smtClean="0"/>
              <a:t>кр.ф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6-  «5»</a:t>
            </a:r>
          </a:p>
          <a:p>
            <a:pPr>
              <a:buNone/>
            </a:pPr>
            <a:r>
              <a:rPr lang="ru-RU" dirty="0" smtClean="0"/>
              <a:t>5-  «4»</a:t>
            </a:r>
          </a:p>
          <a:p>
            <a:pPr>
              <a:buNone/>
            </a:pPr>
            <a:r>
              <a:rPr lang="ru-RU" dirty="0" smtClean="0"/>
              <a:t>4-  «3»</a:t>
            </a:r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180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Murad\Desktop\s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501090" cy="62964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Домашнее задание.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1 Написать </a:t>
            </a:r>
            <a:r>
              <a:rPr lang="ru-RU" i="1" dirty="0" err="1" smtClean="0"/>
              <a:t>минисочинение</a:t>
            </a:r>
            <a:r>
              <a:rPr lang="ru-RU" i="1" dirty="0" smtClean="0"/>
              <a:t> по увиденному на фото (9-10 </a:t>
            </a:r>
            <a:r>
              <a:rPr lang="ru-RU" i="1" dirty="0" err="1" smtClean="0"/>
              <a:t>предл</a:t>
            </a:r>
            <a:r>
              <a:rPr lang="ru-RU" i="1" dirty="0" smtClean="0"/>
              <a:t>.)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 готовимся к контрольному диктанту.</a:t>
            </a:r>
          </a:p>
          <a:p>
            <a:pPr>
              <a:buNone/>
            </a:pPr>
            <a:r>
              <a:rPr lang="ru-RU" dirty="0" smtClean="0"/>
              <a:t>3 Завершить и принести свои проекты»Имя прилагательное»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4675" y="304800"/>
            <a:ext cx="8001000" cy="6762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" charset="0"/>
              </a:rPr>
              <a:t>Цели урока: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6738" y="1052513"/>
            <a:ext cx="8325742" cy="5805487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Повторить  и закрепить  изученное  по теме «Имя прилагательное»:</a:t>
            </a:r>
          </a:p>
          <a:p>
            <a:pPr algn="l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-уметь  правильно определять  разряды имен прилагательных, правописание 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прилагательными, орфограммы в суффиксах прилагательных;  </a:t>
            </a:r>
          </a:p>
          <a:p>
            <a:pPr algn="l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развивать  навыки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самосто-ятельной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работы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Рисунок 3" descr="C:\Users\111\Desktop\картинки\школа\школа\chouettemai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81128"/>
            <a:ext cx="1937465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376" y="571480"/>
            <a:ext cx="7772400" cy="250033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DE22BA"/>
                </a:solidFill>
              </a:rPr>
              <a:t>Шестое февраля</a:t>
            </a:r>
            <a:br>
              <a:rPr lang="ru-RU" dirty="0" smtClean="0">
                <a:solidFill>
                  <a:srgbClr val="DE22BA"/>
                </a:solidFill>
              </a:rPr>
            </a:br>
            <a:r>
              <a:rPr lang="ru-RU" dirty="0" smtClean="0">
                <a:solidFill>
                  <a:srgbClr val="DE22BA"/>
                </a:solidFill>
              </a:rPr>
              <a:t>Классная работа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3861048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endParaRPr lang="ru-RU" dirty="0" smtClean="0">
              <a:latin typeface="Arial" pitchFamily="34" charset="0"/>
            </a:endParaRPr>
          </a:p>
          <a:p>
            <a:pPr algn="ctr" eaLnBrk="1" hangingPunct="1"/>
            <a:endParaRPr lang="ru-RU" sz="2000" dirty="0" smtClean="0">
              <a:latin typeface="Arial" pitchFamily="34" charset="0"/>
            </a:endParaRPr>
          </a:p>
          <a:p>
            <a:pPr eaLnBrk="1" hangingPunct="1"/>
            <a:endParaRPr lang="ru-RU" dirty="0" smtClean="0">
              <a:latin typeface="Arial" pitchFamily="34" charset="0"/>
            </a:endParaRPr>
          </a:p>
          <a:p>
            <a:pPr eaLnBrk="1" hangingPunct="1"/>
            <a:endParaRPr lang="ru-RU" sz="2000" dirty="0" smtClean="0">
              <a:latin typeface="Arial" pitchFamily="34" charset="0"/>
            </a:endParaRPr>
          </a:p>
          <a:p>
            <a:pPr eaLnBrk="1" hangingPunct="1"/>
            <a:endParaRPr lang="ru-RU" dirty="0" smtClean="0">
              <a:latin typeface="Arial" pitchFamily="34" charset="0"/>
            </a:endParaRPr>
          </a:p>
          <a:p>
            <a:pPr eaLnBrk="1" hangingPunct="1"/>
            <a:endParaRPr lang="ru-RU" sz="2000" dirty="0" smtClean="0">
              <a:solidFill>
                <a:srgbClr val="DE22BA"/>
              </a:solidFill>
              <a:latin typeface="Arial" pitchFamily="34" charset="0"/>
            </a:endParaRPr>
          </a:p>
        </p:txBody>
      </p:sp>
      <p:pic>
        <p:nvPicPr>
          <p:cNvPr id="4" name="Рисунок 3" descr="usen5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2195736" y="3356992"/>
            <a:ext cx="5067422" cy="317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858000"/>
            <a:ext cx="8183880" cy="9287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57166"/>
            <a:ext cx="8183880" cy="607223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Зимой и летом, осенью и весною хорош русский лес! В тихий зимний день выйдешь, бывало, в лес на лыжах – дышишь и не надышишься. Глубокие, чистые лежат под деревьями сугробы. Над лесными тропинками кружевными белыми арками согнулись под тяжестью инея стволы молодых берез. Тяжелыми шапками белого снега покрыты темно-зеленые ветви высоких и маленьких елей.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Идешь по зимнему тихому лесу и не налюбуешься. Высокие, недвижные спят сосны. Синеватые тени их стройных стволов лежат на белых нетронутых сугробах.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Невидимой жизнью полнится зимний лес. От дерева к дереву тянутся легкие беличьи следы, маленькие мышиные и птичьи </a:t>
            </a:r>
            <a:r>
              <a:rPr lang="ru-RU" i="1" dirty="0" err="1" smtClean="0"/>
              <a:t>следочки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                                (И.С. Соколов – Микитов)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6086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/>
          <a:lstStyle/>
          <a:p>
            <a:r>
              <a:rPr lang="ru-RU" dirty="0" smtClean="0"/>
              <a:t>Качественные: хорош, тихий, глубокие, чистые, белыми, молодых, тяжелыми, белого, темно-зеленые, высоких, маленьких, тихому, высокие, синеватые, стройных, белых, легкие, маленькие.</a:t>
            </a:r>
          </a:p>
          <a:p>
            <a:r>
              <a:rPr lang="ru-RU" dirty="0" smtClean="0"/>
              <a:t>Относительные: русский, зимний, лесными, кружевными, зимнему, зимний.</a:t>
            </a:r>
          </a:p>
          <a:p>
            <a:r>
              <a:rPr lang="ru-RU" dirty="0" smtClean="0"/>
              <a:t>Притяжательные: беличьи, мышиные, птичьи.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6086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Карточка.</a:t>
            </a:r>
          </a:p>
          <a:p>
            <a:r>
              <a:rPr lang="ru-RU" dirty="0" smtClean="0"/>
              <a:t>Из предложений распределите словосочетания прилагательное + существительное в три столбика: качественные, относительные и притяжательные.</a:t>
            </a:r>
          </a:p>
          <a:p>
            <a:r>
              <a:rPr lang="ru-RU" i="1" dirty="0" smtClean="0"/>
              <a:t>1) У этого рыцаря заячье сердце. 2) Дама носила на счастье заячью лапку. 3) Лорду </a:t>
            </a:r>
            <a:r>
              <a:rPr lang="ru-RU" i="1" dirty="0" err="1" smtClean="0"/>
              <a:t>Пэлтроу</a:t>
            </a:r>
            <a:r>
              <a:rPr lang="ru-RU" i="1" dirty="0" smtClean="0"/>
              <a:t> подарили заячий тулуп. 4) Для леди сшили лисью шубу. 5) На воротник пошел лисий хвост. 6) Она заметила его лисий взгляд. 7) Гости с волчьим аппетитом набросились на еду. 8) Охотники наткнулись на волчье логово. 9) Оруженосец потерял где-то свою волчью шапку.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322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/>
          <a:lstStyle/>
          <a:p>
            <a:r>
              <a:rPr lang="ru-RU" sz="3600" b="1" i="1" dirty="0" smtClean="0"/>
              <a:t>(</a:t>
            </a:r>
            <a:r>
              <a:rPr lang="ru-RU" sz="3600" i="1" dirty="0" smtClean="0"/>
              <a:t>Не)хороший день, а плохой; далеко (не)</a:t>
            </a:r>
            <a:r>
              <a:rPr lang="ru-RU" sz="3600" i="1" dirty="0" err="1" smtClean="0"/>
              <a:t>деш</a:t>
            </a:r>
            <a:r>
              <a:rPr lang="ru-RU" sz="3600" i="1" dirty="0" smtClean="0"/>
              <a:t>..вый п..</a:t>
            </a:r>
            <a:r>
              <a:rPr lang="ru-RU" sz="3600" i="1" dirty="0" err="1" smtClean="0"/>
              <a:t>дарок</a:t>
            </a:r>
            <a:r>
              <a:rPr lang="ru-RU" sz="3600" i="1" dirty="0" smtClean="0"/>
              <a:t>; (не)пр..</a:t>
            </a:r>
            <a:r>
              <a:rPr lang="ru-RU" sz="3600" i="1" dirty="0" err="1" smtClean="0"/>
              <a:t>ятный</a:t>
            </a:r>
            <a:r>
              <a:rPr lang="ru-RU" sz="3600" i="1" dirty="0" smtClean="0"/>
              <a:t> разговор, (не)б..</a:t>
            </a:r>
            <a:r>
              <a:rPr lang="ru-RU" sz="3600" i="1" dirty="0" err="1" smtClean="0"/>
              <a:t>льшой</a:t>
            </a:r>
            <a:r>
              <a:rPr lang="ru-RU" sz="3600" i="1" dirty="0" smtClean="0"/>
              <a:t>, но милый; (</a:t>
            </a:r>
            <a:r>
              <a:rPr lang="ru-RU" sz="3600" i="1" dirty="0" err="1" smtClean="0"/>
              <a:t>пре</a:t>
            </a:r>
            <a:r>
              <a:rPr lang="ru-RU" sz="3600" i="1" dirty="0" smtClean="0"/>
              <a:t>)(не)пр..</a:t>
            </a:r>
            <a:r>
              <a:rPr lang="ru-RU" sz="3600" i="1" dirty="0" err="1" smtClean="0"/>
              <a:t>ятное</a:t>
            </a:r>
            <a:r>
              <a:rPr lang="ru-RU" sz="3600" i="1" dirty="0" smtClean="0"/>
              <a:t> известие; совсем (не)нас..</a:t>
            </a:r>
            <a:r>
              <a:rPr lang="ru-RU" sz="3600" i="1" dirty="0" err="1" smtClean="0"/>
              <a:t>ная</a:t>
            </a:r>
            <a:r>
              <a:rPr lang="ru-RU" sz="3600" i="1" dirty="0" smtClean="0"/>
              <a:t> погода</a:t>
            </a:r>
            <a:r>
              <a:rPr lang="ru-RU" sz="3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3229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/>
          <a:lstStyle/>
          <a:p>
            <a:r>
              <a:rPr lang="ru-RU" dirty="0" smtClean="0"/>
              <a:t>. Найдите ошибки в предложениях.</a:t>
            </a:r>
          </a:p>
          <a:p>
            <a:endParaRPr lang="ru-RU" dirty="0" smtClean="0"/>
          </a:p>
          <a:p>
            <a:r>
              <a:rPr lang="ru-RU" i="1" dirty="0" smtClean="0"/>
              <a:t>Вот и наступил самый морознейший месяц зимы – февраль. В этом году морозы более лютее, чем в прошлом, но ребята все равно проводят все свое свободное время на </a:t>
            </a:r>
            <a:r>
              <a:rPr lang="ru-RU" i="1" dirty="0" err="1" smtClean="0"/>
              <a:t>снежнейших</a:t>
            </a:r>
            <a:r>
              <a:rPr lang="ru-RU" i="1" dirty="0" smtClean="0"/>
              <a:t> горках и строят ледяные городки более лучше прошлогодних. А затем идут домой и пьют горячий чай с более вкуснейшими пирожками.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8229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             ЗАГАДКИ:</a:t>
            </a:r>
          </a:p>
          <a:p>
            <a:pPr>
              <a:buNone/>
            </a:pPr>
            <a:r>
              <a:rPr lang="ru-RU" i="1" dirty="0" smtClean="0"/>
              <a:t>Поля стеклянные,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Межи деревянные,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Ручки оловянные.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Эта рыжая плутовка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коварна и хитра.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Быстрых зайцев ловит ловко,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Кур ворует со двора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И мышами поживиться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Любит шустрая…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1412</TotalTime>
  <Words>503</Words>
  <Application>Microsoft Office PowerPoint</Application>
  <PresentationFormat>Экран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Повторение по теме «Имя прилагательное» 6 класс</vt:lpstr>
      <vt:lpstr>Цели урока:</vt:lpstr>
      <vt:lpstr>      Шестое февраля Классная работа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МОУ Столипинская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Волкова М.Ю.</dc:creator>
  <cp:lastModifiedBy>Murad</cp:lastModifiedBy>
  <cp:revision>155</cp:revision>
  <dcterms:created xsi:type="dcterms:W3CDTF">2014-01-28T09:41:34Z</dcterms:created>
  <dcterms:modified xsi:type="dcterms:W3CDTF">2019-02-06T07:44:09Z</dcterms:modified>
</cp:coreProperties>
</file>