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5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86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620688"/>
            <a:ext cx="8568952" cy="1470025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latin typeface="Candara" pitchFamily="34" charset="0"/>
              </a:rPr>
              <a:t>Дистанционное обучение – </a:t>
            </a:r>
            <a:r>
              <a:rPr lang="en-US" b="1" dirty="0" smtClean="0">
                <a:latin typeface="Candara" pitchFamily="34" charset="0"/>
              </a:rPr>
              <a:t>challenge</a:t>
            </a:r>
            <a:r>
              <a:rPr lang="ru-RU" b="1" dirty="0" smtClean="0">
                <a:latin typeface="Candara" pitchFamily="34" charset="0"/>
              </a:rPr>
              <a:t> </a:t>
            </a:r>
            <a:br>
              <a:rPr lang="ru-RU" b="1" dirty="0" smtClean="0">
                <a:latin typeface="Candara" pitchFamily="34" charset="0"/>
              </a:rPr>
            </a:br>
            <a:r>
              <a:rPr lang="ru-RU" b="1" dirty="0" smtClean="0">
                <a:latin typeface="Candara" pitchFamily="34" charset="0"/>
              </a:rPr>
              <a:t>                  вызов который мы приняли</a:t>
            </a:r>
            <a:endParaRPr lang="ru-RU" b="1" dirty="0">
              <a:latin typeface="Candar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852936"/>
            <a:ext cx="8820472" cy="3744416"/>
          </a:xfrm>
        </p:spPr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r>
              <a:rPr lang="ru-RU" sz="123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ТОП-5 советов для </a:t>
            </a:r>
            <a:r>
              <a:rPr lang="ru-RU" sz="123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учащихся</a:t>
            </a:r>
          </a:p>
          <a:p>
            <a:endParaRPr lang="ru-RU" dirty="0" smtClean="0"/>
          </a:p>
          <a:p>
            <a:pPr algn="r"/>
            <a:r>
              <a:rPr lang="ru-RU" sz="5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Педагог-психолог </a:t>
            </a:r>
          </a:p>
          <a:p>
            <a:pPr algn="r"/>
            <a:r>
              <a:rPr lang="ru-RU" sz="5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МБОУ СОШ№17 г.Дербента</a:t>
            </a:r>
          </a:p>
          <a:p>
            <a:pPr algn="r"/>
            <a:r>
              <a:rPr lang="ru-RU" sz="55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Мисриханова</a:t>
            </a:r>
            <a:r>
              <a:rPr lang="ru-RU" sz="5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Р.А.</a:t>
            </a:r>
          </a:p>
          <a:p>
            <a:pPr algn="r"/>
            <a:r>
              <a:rPr lang="ru-RU" sz="5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25.04.</a:t>
            </a:r>
            <a:r>
              <a:rPr lang="ru-RU" sz="5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2020 </a:t>
            </a:r>
            <a:r>
              <a:rPr lang="ru-RU" sz="5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г.</a:t>
            </a:r>
            <a:endParaRPr lang="en-US" sz="55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ТОП -5 </a:t>
            </a:r>
            <a:br>
              <a:rPr lang="ru-RU" dirty="0" smtClean="0"/>
            </a:br>
            <a:r>
              <a:rPr lang="ru-RU" dirty="0" smtClean="0"/>
              <a:t>Только самое важное</a:t>
            </a:r>
            <a:endParaRPr lang="ru-RU" dirty="0"/>
          </a:p>
        </p:txBody>
      </p:sp>
      <p:pic>
        <p:nvPicPr>
          <p:cNvPr id="8" name="Содержимое 7" descr="sddefaul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 rot="20437540">
            <a:off x="4842943" y="3980729"/>
            <a:ext cx="4038600" cy="2271713"/>
          </a:xfrm>
        </p:spPr>
      </p:pic>
      <p:sp>
        <p:nvSpPr>
          <p:cNvPr id="9" name="TextBox 8"/>
          <p:cNvSpPr txBox="1"/>
          <p:nvPr/>
        </p:nvSpPr>
        <p:spPr>
          <a:xfrm>
            <a:off x="1187624" y="1988840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ВАЖНО продолжать жить по расписанию</a:t>
            </a:r>
            <a:endParaRPr lang="ru-RU" sz="3200" b="1" dirty="0"/>
          </a:p>
        </p:txBody>
      </p:sp>
      <p:sp>
        <p:nvSpPr>
          <p:cNvPr id="10" name="16-конечная звезда 9"/>
          <p:cNvSpPr/>
          <p:nvPr/>
        </p:nvSpPr>
        <p:spPr>
          <a:xfrm>
            <a:off x="323528" y="1844824"/>
            <a:ext cx="864096" cy="864096"/>
          </a:xfrm>
          <a:prstGeom prst="star16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9592" y="2708920"/>
            <a:ext cx="8244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u="sng" dirty="0" smtClean="0"/>
              <a:t>Время</a:t>
            </a:r>
            <a:r>
              <a:rPr lang="ru-RU" sz="2000" dirty="0" smtClean="0"/>
              <a:t> на учебу должно быть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определено </a:t>
            </a:r>
            <a:r>
              <a:rPr lang="ru-RU" sz="2000" dirty="0" smtClean="0"/>
              <a:t>и ему отдаем ГЛАВНОЕ место </a:t>
            </a:r>
            <a:endParaRPr lang="ru-RU" sz="2000" dirty="0"/>
          </a:p>
        </p:txBody>
      </p:sp>
      <p:sp>
        <p:nvSpPr>
          <p:cNvPr id="12" name="16-конечная звезда 11"/>
          <p:cNvSpPr/>
          <p:nvPr/>
        </p:nvSpPr>
        <p:spPr>
          <a:xfrm rot="20234399">
            <a:off x="-215574" y="3161818"/>
            <a:ext cx="4455526" cy="2949142"/>
          </a:xfrm>
          <a:prstGeom prst="star1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Если не хочется заниматься в запланированное время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говори себе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14" name="Овальная выноска 13"/>
          <p:cNvSpPr/>
          <p:nvPr/>
        </p:nvSpPr>
        <p:spPr>
          <a:xfrm>
            <a:off x="2555776" y="3212976"/>
            <a:ext cx="2880320" cy="122413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«Я сейчас в школе!»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0" y="2060848"/>
            <a:ext cx="5868144" cy="3816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9" name="Содержимое 18" descr="лавина-снежная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 rot="20437584">
            <a:off x="4631936" y="632156"/>
            <a:ext cx="4370873" cy="3278155"/>
          </a:xfrm>
        </p:spPr>
      </p:pic>
      <p:sp>
        <p:nvSpPr>
          <p:cNvPr id="9" name="TextBox 8"/>
          <p:cNvSpPr txBox="1"/>
          <p:nvPr/>
        </p:nvSpPr>
        <p:spPr>
          <a:xfrm>
            <a:off x="1115616" y="332656"/>
            <a:ext cx="504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ВАЖНО  все  делать  сразу</a:t>
            </a:r>
            <a:endParaRPr lang="ru-RU" sz="3200" b="1" dirty="0"/>
          </a:p>
        </p:txBody>
      </p:sp>
      <p:sp>
        <p:nvSpPr>
          <p:cNvPr id="10" name="16-конечная звезда 9"/>
          <p:cNvSpPr/>
          <p:nvPr/>
        </p:nvSpPr>
        <p:spPr>
          <a:xfrm>
            <a:off x="251520" y="188640"/>
            <a:ext cx="864096" cy="864096"/>
          </a:xfrm>
          <a:prstGeom prst="star16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124744"/>
            <a:ext cx="5760640" cy="1077218"/>
          </a:xfrm>
          <a:prstGeom prst="rect">
            <a:avLst/>
          </a:prstGeom>
          <a:gradFill>
            <a:gsLst>
              <a:gs pos="0">
                <a:schemeClr val="accent6">
                  <a:tint val="50000"/>
                  <a:satMod val="300000"/>
                </a:schemeClr>
              </a:gs>
              <a:gs pos="35000">
                <a:schemeClr val="accent6">
                  <a:tint val="37000"/>
                  <a:satMod val="30000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  <a:lin ang="16200000" scaled="1"/>
          </a:gradFill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ПОМНИ                          Игнорируешь расписание,</a:t>
            </a:r>
          </a:p>
          <a:p>
            <a:r>
              <a:rPr lang="ru-RU" sz="2000" dirty="0" smtClean="0"/>
              <a:t> откладываешь на потом – значит делаешь себе «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снежный ком</a:t>
            </a:r>
            <a:r>
              <a:rPr lang="ru-RU" sz="2000" dirty="0" smtClean="0"/>
              <a:t>»  из невыполненных заданий </a:t>
            </a:r>
            <a:endParaRPr lang="ru-RU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7127776" y="5103674"/>
            <a:ext cx="2016224" cy="175432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                  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5842337"/>
            <a:ext cx="5328592" cy="10156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Тот кто </a:t>
            </a:r>
            <a:r>
              <a:rPr lang="ru-RU" sz="2000" b="1" dirty="0" smtClean="0">
                <a:solidFill>
                  <a:schemeClr val="tx1"/>
                </a:solidFill>
              </a:rPr>
              <a:t>делает</a:t>
            </a:r>
            <a:r>
              <a:rPr lang="ru-RU" sz="2000" dirty="0" smtClean="0"/>
              <a:t> задания </a:t>
            </a:r>
            <a:r>
              <a:rPr lang="ru-RU" sz="2000" b="1" dirty="0" smtClean="0">
                <a:solidFill>
                  <a:schemeClr val="tx1"/>
                </a:solidFill>
              </a:rPr>
              <a:t>сразу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испытывает </a:t>
            </a:r>
            <a:r>
              <a:rPr lang="ru-RU" sz="2000" b="1" dirty="0" smtClean="0">
                <a:solidFill>
                  <a:schemeClr val="bg1"/>
                </a:solidFill>
              </a:rPr>
              <a:t>меньше стресса</a:t>
            </a:r>
          </a:p>
          <a:p>
            <a:r>
              <a:rPr lang="ru-RU" sz="2000" dirty="0" smtClean="0"/>
              <a:t>свободно </a:t>
            </a:r>
            <a:r>
              <a:rPr lang="ru-RU" sz="2000" b="1" u="sng" dirty="0" smtClean="0">
                <a:solidFill>
                  <a:schemeClr val="bg1"/>
                </a:solidFill>
              </a:rPr>
              <a:t>наслаждается</a:t>
            </a:r>
            <a:r>
              <a:rPr lang="ru-RU" sz="2000" dirty="0" smtClean="0"/>
              <a:t> временем </a:t>
            </a:r>
            <a:r>
              <a:rPr lang="ru-RU" sz="2000" b="1" u="sng" dirty="0" smtClean="0"/>
              <a:t>отдыха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4355976" y="3933056"/>
            <a:ext cx="2592288" cy="20313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4" name="Стрелка влево 23"/>
          <p:cNvSpPr/>
          <p:nvPr/>
        </p:nvSpPr>
        <p:spPr>
          <a:xfrm rot="1653570">
            <a:off x="6586752" y="4317565"/>
            <a:ext cx="1598097" cy="1008112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множение 25"/>
          <p:cNvSpPr/>
          <p:nvPr/>
        </p:nvSpPr>
        <p:spPr>
          <a:xfrm>
            <a:off x="2627784" y="4797152"/>
            <a:ext cx="792088" cy="792088"/>
          </a:xfrm>
          <a:prstGeom prst="mathMultiply">
            <a:avLst/>
          </a:prstGeom>
          <a:solidFill>
            <a:srgbClr val="FF0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множение 26"/>
          <p:cNvSpPr/>
          <p:nvPr/>
        </p:nvSpPr>
        <p:spPr>
          <a:xfrm>
            <a:off x="8028384" y="2924944"/>
            <a:ext cx="648072" cy="576064"/>
          </a:xfrm>
          <a:prstGeom prst="mathMultiply">
            <a:avLst/>
          </a:prstGeom>
          <a:solidFill>
            <a:srgbClr val="FF0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6300192" y="5085184"/>
            <a:ext cx="7920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108610"/>
                </a:solidFill>
              </a:rPr>
              <a:t>V</a:t>
            </a:r>
            <a:endParaRPr lang="ru-RU" sz="6600" b="1" dirty="0">
              <a:solidFill>
                <a:srgbClr val="10861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sddefaul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 rot="21226811">
            <a:off x="4827192" y="4374195"/>
            <a:ext cx="4038600" cy="2271713"/>
          </a:xfrm>
        </p:spPr>
      </p:pic>
      <p:sp>
        <p:nvSpPr>
          <p:cNvPr id="9" name="TextBox 8"/>
          <p:cNvSpPr txBox="1"/>
          <p:nvPr/>
        </p:nvSpPr>
        <p:spPr>
          <a:xfrm>
            <a:off x="1115616" y="404664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ПОДГОТОВЬ  свое  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</a:rPr>
              <a:t>рабочее</a:t>
            </a:r>
            <a:r>
              <a:rPr lang="ru-RU" sz="3200" b="1" dirty="0" smtClean="0"/>
              <a:t>  пространство</a:t>
            </a:r>
            <a:endParaRPr lang="ru-RU" sz="3200" b="1" dirty="0"/>
          </a:p>
        </p:txBody>
      </p:sp>
      <p:sp>
        <p:nvSpPr>
          <p:cNvPr id="10" name="16-конечная звезда 9"/>
          <p:cNvSpPr/>
          <p:nvPr/>
        </p:nvSpPr>
        <p:spPr>
          <a:xfrm>
            <a:off x="179512" y="332656"/>
            <a:ext cx="864096" cy="864096"/>
          </a:xfrm>
          <a:prstGeom prst="star16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1124744"/>
            <a:ext cx="8244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Все необходимое для занятия с </a:t>
            </a:r>
            <a:r>
              <a:rPr lang="en-US" sz="2000" dirty="0" smtClean="0"/>
              <a:t>on-line </a:t>
            </a:r>
            <a:r>
              <a:rPr lang="ru-RU" sz="2000" dirty="0" smtClean="0"/>
              <a:t>подключением </a:t>
            </a:r>
            <a:endParaRPr lang="en-US" sz="2000" dirty="0" smtClean="0"/>
          </a:p>
          <a:p>
            <a:pPr algn="ctr"/>
            <a:r>
              <a:rPr lang="ru-RU" sz="2000" dirty="0" smtClean="0"/>
              <a:t> приготовь</a:t>
            </a:r>
            <a:endParaRPr lang="en-US" sz="2000" dirty="0" smtClean="0"/>
          </a:p>
          <a:p>
            <a:pPr algn="ctr"/>
            <a:r>
              <a:rPr lang="ru-RU" sz="2000" dirty="0" smtClean="0"/>
              <a:t> ДО начала конференции в </a:t>
            </a:r>
            <a:r>
              <a:rPr lang="en-US" sz="2000" dirty="0" smtClean="0"/>
              <a:t>ZOOM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12" name="16-конечная звезда 11"/>
          <p:cNvSpPr/>
          <p:nvPr/>
        </p:nvSpPr>
        <p:spPr>
          <a:xfrm rot="20234399">
            <a:off x="-299430" y="2261107"/>
            <a:ext cx="5265244" cy="4187841"/>
          </a:xfrm>
          <a:prstGeom prst="star1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ПУСТЬ все НЕОБХОДИМОЕ будет под рукой!!! </a:t>
            </a:r>
          </a:p>
          <a:p>
            <a:pPr algn="ctr"/>
            <a:r>
              <a:rPr lang="ru-RU" sz="2400" dirty="0" smtClean="0"/>
              <a:t>Тогда от </a:t>
            </a:r>
            <a:r>
              <a:rPr lang="en-US" sz="2400" dirty="0" smtClean="0"/>
              <a:t>on-line </a:t>
            </a:r>
            <a:r>
              <a:rPr lang="ru-RU" sz="2400" dirty="0" smtClean="0"/>
              <a:t>урока СМОЖЕШЬ взять 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МАКСИМУМ</a:t>
            </a:r>
            <a:r>
              <a:rPr lang="en-US" sz="2400" dirty="0" smtClean="0"/>
              <a:t>:</a:t>
            </a:r>
            <a:endParaRPr lang="ru-RU" sz="2400" dirty="0"/>
          </a:p>
        </p:txBody>
      </p:sp>
      <p:sp>
        <p:nvSpPr>
          <p:cNvPr id="14" name="Овальная выноска 13"/>
          <p:cNvSpPr/>
          <p:nvPr/>
        </p:nvSpPr>
        <p:spPr>
          <a:xfrm rot="466904">
            <a:off x="3399982" y="2091432"/>
            <a:ext cx="4804948" cy="2160287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учись у чемпионов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Подготовка</a:t>
            </a:r>
            <a:r>
              <a:rPr lang="ru-RU" dirty="0" smtClean="0"/>
              <a:t> к соревнованиям не менее </a:t>
            </a:r>
            <a:r>
              <a:rPr lang="ru-RU" sz="2800" b="1" u="sng" dirty="0" smtClean="0">
                <a:solidFill>
                  <a:schemeClr val="accent6">
                    <a:lumMod val="75000"/>
                  </a:schemeClr>
                </a:solidFill>
              </a:rPr>
              <a:t>важна</a:t>
            </a:r>
            <a:r>
              <a:rPr lang="ru-RU" dirty="0" smtClean="0"/>
              <a:t> для спортсменов, чем сами соревнования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трелка влево 20"/>
          <p:cNvSpPr/>
          <p:nvPr/>
        </p:nvSpPr>
        <p:spPr>
          <a:xfrm>
            <a:off x="2483768" y="5661248"/>
            <a:ext cx="3384376" cy="1196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115616" y="404664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Работая  - РАБОТАЙТЕ</a:t>
            </a:r>
            <a:endParaRPr lang="ru-RU" sz="3200" b="1" dirty="0"/>
          </a:p>
        </p:txBody>
      </p:sp>
      <p:sp>
        <p:nvSpPr>
          <p:cNvPr id="10" name="16-конечная звезда 9"/>
          <p:cNvSpPr/>
          <p:nvPr/>
        </p:nvSpPr>
        <p:spPr>
          <a:xfrm>
            <a:off x="179512" y="332656"/>
            <a:ext cx="864096" cy="864096"/>
          </a:xfrm>
          <a:prstGeom prst="star16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1052736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концентрируемся</a:t>
            </a:r>
            <a:r>
              <a:rPr lang="ru-RU" sz="2000" dirty="0" smtClean="0"/>
              <a:t> на одной задаче </a:t>
            </a:r>
            <a:r>
              <a:rPr lang="ru-RU" sz="2800" b="1" dirty="0" smtClean="0"/>
              <a:t>=</a:t>
            </a:r>
            <a:r>
              <a:rPr lang="ru-RU" sz="2000" dirty="0" smtClean="0"/>
              <a:t> </a:t>
            </a:r>
            <a:r>
              <a:rPr lang="ru-RU" sz="2000" u="sng" dirty="0" smtClean="0"/>
              <a:t>выполняем</a:t>
            </a:r>
            <a:r>
              <a:rPr lang="ru-RU" sz="2000" dirty="0" smtClean="0"/>
              <a:t> ее в разы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быстрее</a:t>
            </a:r>
            <a:r>
              <a:rPr lang="ru-RU" sz="2800" b="1" dirty="0" smtClean="0"/>
              <a:t> </a:t>
            </a:r>
            <a:r>
              <a:rPr lang="ru-RU" sz="2000" dirty="0" smtClean="0"/>
              <a:t>и лучше, чем постоянно отвлекаясь на что-то другое</a:t>
            </a:r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2771800" y="6021288"/>
            <a:ext cx="3024336" cy="4001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     ТАЙМЕР   в    помощь</a:t>
            </a:r>
            <a:endParaRPr lang="ru-RU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827584" y="1988840"/>
            <a:ext cx="5976664" cy="3693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Представь…  </a:t>
            </a:r>
            <a:r>
              <a:rPr lang="ru-RU" i="1" u="sng" dirty="0" smtClean="0"/>
              <a:t>хирурга</a:t>
            </a:r>
            <a:r>
              <a:rPr lang="ru-RU" dirty="0" smtClean="0"/>
              <a:t>, который, начав операцию,  </a:t>
            </a:r>
            <a:r>
              <a:rPr lang="ru-RU" b="1" dirty="0" smtClean="0"/>
              <a:t>вдруг  бросил </a:t>
            </a:r>
            <a:r>
              <a:rPr lang="ru-RU" dirty="0" smtClean="0"/>
              <a:t>пациента и стал читать сообщения в соц.сетях переходить по ссылкам бродить по просторам интернета…</a:t>
            </a:r>
          </a:p>
          <a:p>
            <a:pPr algn="ctr"/>
            <a:endParaRPr lang="ru-RU" dirty="0" smtClean="0"/>
          </a:p>
          <a:p>
            <a:pPr algn="r"/>
            <a:r>
              <a:rPr lang="ru-RU" dirty="0" smtClean="0"/>
              <a:t>или </a:t>
            </a:r>
            <a:r>
              <a:rPr lang="ru-RU" i="1" u="sng" dirty="0" smtClean="0"/>
              <a:t>футболиста</a:t>
            </a:r>
            <a:r>
              <a:rPr lang="ru-RU" dirty="0" smtClean="0"/>
              <a:t>, который во время матча </a:t>
            </a:r>
          </a:p>
          <a:p>
            <a:pPr algn="r"/>
            <a:r>
              <a:rPr lang="ru-RU" b="1" dirty="0" smtClean="0"/>
              <a:t>вдруг решил </a:t>
            </a:r>
            <a:r>
              <a:rPr lang="ru-RU" dirty="0" smtClean="0"/>
              <a:t> ответить на сообщения …</a:t>
            </a:r>
          </a:p>
          <a:p>
            <a:endParaRPr lang="ru-RU" dirty="0" smtClean="0"/>
          </a:p>
          <a:p>
            <a:r>
              <a:rPr lang="ru-RU" dirty="0" smtClean="0"/>
              <a:t>                               или </a:t>
            </a:r>
            <a:r>
              <a:rPr lang="ru-RU" i="1" u="sng" dirty="0" smtClean="0"/>
              <a:t>боксера</a:t>
            </a:r>
            <a:r>
              <a:rPr lang="ru-RU" dirty="0" smtClean="0"/>
              <a:t>, который </a:t>
            </a:r>
            <a:r>
              <a:rPr lang="ru-RU" b="1" dirty="0" smtClean="0"/>
              <a:t>вдруг замечтался</a:t>
            </a:r>
            <a:r>
              <a:rPr lang="ru-RU" dirty="0" smtClean="0"/>
              <a:t>…</a:t>
            </a:r>
          </a:p>
          <a:p>
            <a:pPr algn="ctr"/>
            <a:endParaRPr lang="ru-RU" b="1" dirty="0" smtClean="0"/>
          </a:p>
          <a:p>
            <a:r>
              <a:rPr lang="ru-RU" b="1" u="sng" dirty="0" smtClean="0"/>
              <a:t>Умение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СОСРЕДОТОЧИТЬСЯ  </a:t>
            </a:r>
            <a:r>
              <a:rPr lang="ru-RU" b="1" dirty="0" smtClean="0"/>
              <a:t>на  ОДНОМ деле </a:t>
            </a:r>
          </a:p>
          <a:p>
            <a:r>
              <a:rPr lang="ru-RU" b="1" u="sng" dirty="0" smtClean="0"/>
              <a:t>нуждается</a:t>
            </a:r>
            <a:r>
              <a:rPr lang="ru-RU" b="1" dirty="0" smtClean="0"/>
              <a:t> в ТРЕНИРОВКЕ и очень ВАЖНО </a:t>
            </a:r>
          </a:p>
          <a:p>
            <a:r>
              <a:rPr lang="ru-RU" b="1" dirty="0" smtClean="0"/>
              <a:t>для УСПЕХА в любом деле 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17" name="Содержимое 16" descr="caritas-felices-2019-ninos-peruanos-con-labio-y-paladar-hendido-seran-operados-de-forma-gratuita-85075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663408" y="1844824"/>
            <a:ext cx="2480592" cy="1397116"/>
          </a:xfrm>
        </p:spPr>
      </p:pic>
      <p:pic>
        <p:nvPicPr>
          <p:cNvPr id="18" name="Содержимое 16" descr="caritas-felices-2019-ninos-peruanos-con-labio-y-paladar-hendido-seran-operados-de-forma-gratuita-85075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498" y="2924944"/>
            <a:ext cx="2432270" cy="1368152"/>
          </a:xfrm>
          <a:blipFill>
            <a:blip r:embed="rId3" cstate="print"/>
            <a:stretch>
              <a:fillRect/>
            </a:stretch>
          </a:blipFill>
        </p:spPr>
      </p:pic>
      <p:pic>
        <p:nvPicPr>
          <p:cNvPr id="19" name="Содержимое 16" descr="caritas-felices-2019-ninos-peruanos-con-labio-y-paladar-hendido-seran-operados-de-forma-gratuita-85075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5868144" y="4293095"/>
            <a:ext cx="3096344" cy="2322259"/>
          </a:xfrm>
        </p:spPr>
      </p:pic>
      <p:pic>
        <p:nvPicPr>
          <p:cNvPr id="20" name="Содержимое 16" descr="caritas-felices-2019-ninos-peruanos-con-labio-y-paladar-hendido-seran-operados-de-forma-gratuita-85075.jpg"/>
          <p:cNvPicPr>
            <a:picLocks noGrp="1" noChangeAspect="1"/>
          </p:cNvPicPr>
          <p:nvPr>
            <p:ph sz="half" idx="2"/>
          </p:nvPr>
        </p:nvPicPr>
        <p:blipFill>
          <a:blip r:embed="rId5" cstate="print"/>
          <a:stretch>
            <a:fillRect/>
          </a:stretch>
        </p:blipFill>
        <p:spPr>
          <a:xfrm>
            <a:off x="0" y="5377983"/>
            <a:ext cx="2371514" cy="1480017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sddefaul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 rot="21226811">
            <a:off x="4827192" y="4374195"/>
            <a:ext cx="4038600" cy="2271713"/>
          </a:xfrm>
        </p:spPr>
      </p:pic>
      <p:sp>
        <p:nvSpPr>
          <p:cNvPr id="9" name="TextBox 8"/>
          <p:cNvSpPr txBox="1"/>
          <p:nvPr/>
        </p:nvSpPr>
        <p:spPr>
          <a:xfrm>
            <a:off x="1115616" y="404664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НУЖЕН полноценный ОТДЫХ</a:t>
            </a:r>
            <a:endParaRPr lang="ru-RU" sz="3200" b="1" dirty="0"/>
          </a:p>
        </p:txBody>
      </p:sp>
      <p:sp>
        <p:nvSpPr>
          <p:cNvPr id="10" name="16-конечная звезда 9"/>
          <p:cNvSpPr/>
          <p:nvPr/>
        </p:nvSpPr>
        <p:spPr>
          <a:xfrm>
            <a:off x="179512" y="332656"/>
            <a:ext cx="864096" cy="864096"/>
          </a:xfrm>
          <a:prstGeom prst="star16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1124744"/>
            <a:ext cx="8244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Чередуй</a:t>
            </a:r>
            <a:r>
              <a:rPr lang="ru-RU" sz="2400" dirty="0" smtClean="0"/>
              <a:t>  занятия и отдых, сохраняй принцип </a:t>
            </a:r>
            <a:r>
              <a:rPr lang="ru-RU" sz="2400" b="1" dirty="0" smtClean="0"/>
              <a:t>40 </a:t>
            </a:r>
            <a:r>
              <a:rPr lang="en-US" sz="2400" b="1" dirty="0" smtClean="0"/>
              <a:t>/ </a:t>
            </a:r>
            <a:r>
              <a:rPr lang="ru-RU" sz="2400" b="1" dirty="0" smtClean="0"/>
              <a:t>20</a:t>
            </a:r>
            <a:endParaRPr lang="en-US" sz="2400" b="1" dirty="0" smtClean="0"/>
          </a:p>
          <a:p>
            <a:pPr algn="ctr"/>
            <a:r>
              <a:rPr lang="ru-RU" sz="2400" b="1" dirty="0" smtClean="0"/>
              <a:t>НОЧНОЙ  отдых </a:t>
            </a:r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</a:rPr>
              <a:t>САМЫЙ</a:t>
            </a:r>
            <a:r>
              <a:rPr lang="ru-RU" sz="2400" b="1" dirty="0" smtClean="0"/>
              <a:t> важный </a:t>
            </a:r>
            <a:endParaRPr lang="ru-RU" sz="2400" b="1" dirty="0"/>
          </a:p>
        </p:txBody>
      </p:sp>
      <p:sp>
        <p:nvSpPr>
          <p:cNvPr id="12" name="16-конечная звезда 11"/>
          <p:cNvSpPr/>
          <p:nvPr/>
        </p:nvSpPr>
        <p:spPr>
          <a:xfrm rot="20234399">
            <a:off x="-151506" y="2196210"/>
            <a:ext cx="5265244" cy="4187841"/>
          </a:xfrm>
          <a:prstGeom prst="star1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ХОРОШО отдохнувший человек </a:t>
            </a:r>
          </a:p>
          <a:p>
            <a:pPr algn="ctr"/>
            <a:r>
              <a:rPr lang="ru-RU" sz="2400" dirty="0" smtClean="0"/>
              <a:t>способен 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СВЕРНУТЬ ГОРЫ</a:t>
            </a:r>
            <a:r>
              <a:rPr lang="en-US" sz="2400" dirty="0" smtClean="0"/>
              <a:t>:</a:t>
            </a:r>
            <a:endParaRPr lang="ru-RU" sz="2400" dirty="0"/>
          </a:p>
        </p:txBody>
      </p:sp>
      <p:sp>
        <p:nvSpPr>
          <p:cNvPr id="14" name="Овальная выноска 13"/>
          <p:cNvSpPr/>
          <p:nvPr/>
        </p:nvSpPr>
        <p:spPr>
          <a:xfrm rot="466904">
            <a:off x="3399982" y="2091432"/>
            <a:ext cx="4804948" cy="2160287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Не бойся просить ПОМОЩЬ</a:t>
            </a:r>
          </a:p>
          <a:p>
            <a:pPr algn="ctr"/>
            <a:r>
              <a:rPr lang="ru-RU" dirty="0" smtClean="0"/>
              <a:t>Задавай вопросы учителям, созванивайся и переписывайся с одноклассниками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8" descr="keep-calm_33296347_orig_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052405" y="273050"/>
            <a:ext cx="4157040" cy="585311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1844824"/>
            <a:ext cx="3240360" cy="396044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3600" dirty="0" smtClean="0">
                <a:solidFill>
                  <a:schemeClr val="bg1"/>
                </a:solidFill>
              </a:rPr>
              <a:t>СОХРАНЯЙ </a:t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>СПОКОЙСТВИЕ</a:t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>И </a:t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>ПРОДОЛЖАЙ </a:t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>УЧИТЬСЯ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124743"/>
            <a:ext cx="3394720" cy="525658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/>
              <a:t>Живем по расписанию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задания делаем сразу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Готовим рабочее место заранее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Работаем сосредоточенно над одной задачей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Отдыхаем, высыпаемся </a:t>
            </a:r>
          </a:p>
          <a:p>
            <a:r>
              <a:rPr lang="ru-RU" sz="2400" dirty="0" smtClean="0"/>
              <a:t>и </a:t>
            </a:r>
          </a:p>
          <a:p>
            <a:r>
              <a:rPr lang="ru-RU" sz="2400" dirty="0" smtClean="0"/>
              <a:t>не боимся задавать вопросы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83568" y="332656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ИТАК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6165304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</a:t>
            </a:r>
            <a:r>
              <a:rPr lang="ru-RU" sz="3200" b="1" dirty="0" smtClean="0"/>
              <a:t>Дорогие </a:t>
            </a:r>
            <a:r>
              <a:rPr lang="ru-RU" sz="3200" b="1" dirty="0" err="1" smtClean="0"/>
              <a:t>ребята,уверена,что</a:t>
            </a:r>
            <a:r>
              <a:rPr lang="ru-RU" sz="3200" b="1" dirty="0" smtClean="0"/>
              <a:t> </a:t>
            </a:r>
            <a:r>
              <a:rPr lang="ru-RU" sz="3200" b="1" dirty="0" smtClean="0"/>
              <a:t>у нас все </a:t>
            </a:r>
            <a:r>
              <a:rPr lang="ru-RU" sz="3200" b="1" dirty="0" smtClean="0"/>
              <a:t>получится!</a:t>
            </a:r>
            <a:endParaRPr lang="ru-RU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288</Words>
  <Application>Microsoft Office PowerPoint</Application>
  <PresentationFormat>Экран (4:3)</PresentationFormat>
  <Paragraphs>85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Дистанционное обучение – challenge                    вызов который мы приняли</vt:lpstr>
      <vt:lpstr>ТОП -5  Только самое важное</vt:lpstr>
      <vt:lpstr>Слайд 3</vt:lpstr>
      <vt:lpstr>Слайд 4</vt:lpstr>
      <vt:lpstr>Слайд 5</vt:lpstr>
      <vt:lpstr>Слайд 6</vt:lpstr>
      <vt:lpstr>СОХРАНЯЙ  СПОКОЙСТВИЕ И  ПРОДОЛЖАЙ  УЧИТЬСЯ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ПК</cp:lastModifiedBy>
  <cp:revision>31</cp:revision>
  <dcterms:created xsi:type="dcterms:W3CDTF">2020-03-26T15:57:20Z</dcterms:created>
  <dcterms:modified xsi:type="dcterms:W3CDTF">2020-04-25T07:55:53Z</dcterms:modified>
</cp:coreProperties>
</file>