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7" r:id="rId2"/>
    <p:sldId id="328" r:id="rId3"/>
    <p:sldId id="327" r:id="rId4"/>
    <p:sldId id="326" r:id="rId5"/>
    <p:sldId id="325" r:id="rId6"/>
    <p:sldId id="324" r:id="rId7"/>
    <p:sldId id="323" r:id="rId8"/>
    <p:sldId id="321" r:id="rId9"/>
    <p:sldId id="320" r:id="rId10"/>
    <p:sldId id="330" r:id="rId11"/>
    <p:sldId id="329" r:id="rId12"/>
    <p:sldId id="341" r:id="rId13"/>
    <p:sldId id="338" r:id="rId14"/>
    <p:sldId id="339" r:id="rId15"/>
    <p:sldId id="331" r:id="rId16"/>
    <p:sldId id="268" r:id="rId17"/>
    <p:sldId id="340" r:id="rId18"/>
    <p:sldId id="306" r:id="rId19"/>
    <p:sldId id="33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37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D1085-B6CB-4ECE-AE6A-F6AD1A05A8C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45D8-0270-45F9-BF6D-B5AB9D389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ОЧАГ МОЙ – ДАГЕСТАН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45D8-0270-45F9-BF6D-B5AB9D389D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45D8-0270-45F9-BF6D-B5AB9D389DD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45D8-0270-45F9-BF6D-B5AB9D389DD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8FED-DF37-4E32-9692-84B48C39CF12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0BA1-AFB8-457F-9C7F-DDDBBCBF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can\Desktop\&#1073;&#1080;&#1082;&#1077;%20&#1089;&#1077;&#1092;&#1077;&#1088;&#1073;&#1077;&#1082;&#1086;&#1074;&#1085;&#1072;\narodnaya-dagestanskaya-muzyka-starinnay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can\Desktop\&#1073;&#1080;&#1082;&#1077;%20&#1089;&#1077;&#1092;&#1077;&#1088;&#1073;&#1077;&#1082;&#1086;&#1074;&#1085;&#1072;\&#1058;&#1040;&#1041;&#1040;&#1057;&#1040;&#1056;&#1040;&#1053;&#1062;&#1067;%20%20-%20%20&#1050;&#1058;&#1054;%20&#1054;&#1053;&#1048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can\Desktop\&#1073;&#1080;&#1082;&#1077;%20&#1089;&#1077;&#1092;&#1077;&#1088;&#1073;&#1077;&#1082;&#1086;&#1074;&#1085;&#1072;\gyulnaz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400" dirty="0" smtClean="0"/>
              <a:t>ОЧАГ МОЙ – ДАГЕСТАН 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1026" name="Picture 2" descr="C:\Users\Scan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1703" y="4600581"/>
            <a:ext cx="3392297" cy="225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can\Desktop\dagest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5072066" cy="3643338"/>
          </a:xfrm>
          <a:prstGeom prst="rect">
            <a:avLst/>
          </a:prstGeom>
          <a:noFill/>
        </p:spPr>
      </p:pic>
      <p:pic>
        <p:nvPicPr>
          <p:cNvPr id="6" name="narodnaya-dagestanskaya-muzyka-starin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14282" y="5286388"/>
            <a:ext cx="1857356" cy="1857356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286380" y="1618765"/>
            <a:ext cx="41434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ладони сердце можно уместить,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 сердце целый мир не уместишь.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страны очень хороши,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Дагестан дороже для души.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(Р. Гамзатов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Трудолюбие.</a:t>
            </a:r>
            <a:endParaRPr lang="ru-RU" dirty="0"/>
          </a:p>
        </p:txBody>
      </p:sp>
      <p:pic>
        <p:nvPicPr>
          <p:cNvPr id="31745" name="Picture 1" descr="C:\Users\Scan\Desktop\1269434599_dag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1357298"/>
            <a:ext cx="6727629" cy="4799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4862"/>
      </p:ext>
    </p:extLst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Гостеприимство.</a:t>
            </a:r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2089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АБАСАРАНЦЫ  -  КТО ОН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707" y="357166"/>
            <a:ext cx="9120293" cy="6134762"/>
          </a:xfrm>
          <a:prstGeom prst="rect">
            <a:avLst/>
          </a:prstGeom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C:\Users\Scan\Desktop\1429112391_dscf27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3558061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1785926"/>
            <a:ext cx="48577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Общественность </a:t>
            </a:r>
            <a:r>
              <a:rPr lang="ru-RU" sz="2800" b="1" dirty="0" err="1" smtClean="0">
                <a:solidFill>
                  <a:srgbClr val="C00000"/>
                </a:solidFill>
              </a:rPr>
              <a:t>Табасарана</a:t>
            </a:r>
            <a:r>
              <a:rPr lang="ru-RU" sz="2800" b="1" dirty="0" smtClean="0">
                <a:solidFill>
                  <a:srgbClr val="C00000"/>
                </a:solidFill>
              </a:rPr>
              <a:t> свято чтит память своих талантливых и прославленных сынов. Юсуф </a:t>
            </a:r>
            <a:r>
              <a:rPr lang="ru-RU" sz="2800" b="1" dirty="0" err="1" smtClean="0">
                <a:solidFill>
                  <a:srgbClr val="C00000"/>
                </a:solidFill>
              </a:rPr>
              <a:t>Базутаев</a:t>
            </a:r>
            <a:r>
              <a:rPr lang="ru-RU" sz="2800" b="1" dirty="0" smtClean="0">
                <a:solidFill>
                  <a:srgbClr val="C00000"/>
                </a:solidFill>
              </a:rPr>
              <a:t> поэт и драматург. Прошло 25 лет, как на 45 году жизни трагически оборвалась его жизнь.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5268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Юсуф </a:t>
            </a:r>
            <a:r>
              <a:rPr lang="ru-RU" sz="3200" b="1" dirty="0" err="1" smtClean="0"/>
              <a:t>Базутаев</a:t>
            </a:r>
            <a:r>
              <a:rPr lang="ru-RU" sz="3200" b="1" dirty="0" smtClean="0"/>
              <a:t> (1948 – 1993)</a:t>
            </a:r>
            <a:endParaRPr lang="ru-RU" sz="3200" b="1" dirty="0"/>
          </a:p>
        </p:txBody>
      </p:sp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C:\Users\Scan\Desktop\52e2481c7926588bd919679c9963ab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95" y="214290"/>
            <a:ext cx="3902249" cy="4500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1934" y="1928802"/>
            <a:ext cx="50720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/>
              <a:t>Шахвелед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Шахмарданов</a:t>
            </a:r>
            <a:r>
              <a:rPr lang="ru-RU" sz="4400" b="1" dirty="0" smtClean="0"/>
              <a:t> (1948) 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85776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	Член Союза писателей РФ, заслуженный работник культуры Республики Дагестан </a:t>
            </a:r>
            <a:r>
              <a:rPr lang="ru-RU" b="1" dirty="0" err="1" smtClean="0">
                <a:solidFill>
                  <a:srgbClr val="C00000"/>
                </a:solidFill>
              </a:rPr>
              <a:t>Шахвелед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ИбрагимовичШахмарданов</a:t>
            </a:r>
            <a:r>
              <a:rPr lang="ru-RU" b="1" dirty="0" smtClean="0">
                <a:solidFill>
                  <a:srgbClr val="C00000"/>
                </a:solidFill>
              </a:rPr>
              <a:t> родился в 1948 году в селении </a:t>
            </a:r>
            <a:r>
              <a:rPr lang="ru-RU" b="1" dirty="0" err="1" smtClean="0">
                <a:solidFill>
                  <a:srgbClr val="C00000"/>
                </a:solidFill>
              </a:rPr>
              <a:t>Яргиль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b="1" u="sng" dirty="0" err="1" smtClean="0">
                <a:solidFill>
                  <a:srgbClr val="C00000"/>
                </a:solidFill>
              </a:rPr>
              <a:t>Хивского</a:t>
            </a:r>
            <a:r>
              <a:rPr lang="ru-RU" b="1" u="sng" dirty="0" smtClean="0">
                <a:solidFill>
                  <a:srgbClr val="C00000"/>
                </a:solidFill>
              </a:rPr>
              <a:t> района</a:t>
            </a:r>
            <a:r>
              <a:rPr lang="ru-RU" b="1" dirty="0" smtClean="0">
                <a:solidFill>
                  <a:srgbClr val="C00000"/>
                </a:solidFill>
              </a:rPr>
              <a:t>. После окончания </a:t>
            </a:r>
            <a:r>
              <a:rPr lang="ru-RU" b="1" dirty="0" err="1" smtClean="0">
                <a:solidFill>
                  <a:srgbClr val="C00000"/>
                </a:solidFill>
              </a:rPr>
              <a:t>Дербентскогопедучилища</a:t>
            </a:r>
            <a:r>
              <a:rPr lang="ru-RU" b="1" dirty="0" smtClean="0">
                <a:solidFill>
                  <a:srgbClr val="C00000"/>
                </a:solidFill>
              </a:rPr>
              <a:t> и литературного института им. М. Горького он работал учителем, сотрудником </a:t>
            </a:r>
            <a:r>
              <a:rPr lang="ru-RU" b="1" dirty="0" err="1" smtClean="0">
                <a:solidFill>
                  <a:srgbClr val="C00000"/>
                </a:solidFill>
              </a:rPr>
              <a:t>Хивской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райгазеты</a:t>
            </a:r>
            <a:r>
              <a:rPr lang="ru-RU" b="1" dirty="0" smtClean="0">
                <a:solidFill>
                  <a:srgbClr val="C00000"/>
                </a:solidFill>
              </a:rPr>
              <a:t>«Свет Октября», в Союзе писателей Дагестана. В настоящее время является редактором журнала«Соколенок». Первая книга его стихов «Вестник» вышла в свет в 1979 году.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10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Ах,Дагестан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Страна прекрасных гор!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161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5165"/>
      </p:ext>
    </p:extLst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Город-музей Дербент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Дербент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94415" y="1600200"/>
            <a:ext cx="6755169" cy="4525963"/>
          </a:xfrm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yulnaz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357430"/>
            <a:ext cx="3643338" cy="3643338"/>
          </a:xfrm>
          <a:prstGeom prst="rect">
            <a:avLst/>
          </a:prstGeom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136904" cy="468052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…В лезгинском танце </a:t>
            </a:r>
            <a:br>
              <a:rPr lang="ru-RU" dirty="0" smtClean="0"/>
            </a:br>
            <a:r>
              <a:rPr lang="ru-RU" dirty="0" smtClean="0"/>
              <a:t>как орлы парят.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0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дружбе единой велик дагестанский народ!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eadb8d1df7cb521f96b9d368249d94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772816"/>
            <a:ext cx="4007633" cy="3675693"/>
          </a:xfrm>
        </p:spPr>
      </p:pic>
      <p:pic>
        <p:nvPicPr>
          <p:cNvPr id="11" name="Содержимое 10" descr="478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8024" y="1772816"/>
            <a:ext cx="4176464" cy="3744415"/>
          </a:xfrm>
        </p:spPr>
      </p:pic>
    </p:spTree>
    <p:extLst>
      <p:ext uri="{BB962C8B-B14F-4D97-AF65-F5344CB8AC3E}">
        <p14:creationId xmlns:p14="http://schemas.microsoft.com/office/powerpoint/2010/main" xmlns="" val="4222508515"/>
      </p:ext>
    </p:extLst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Любовь к родному очагу, народу, родной земле.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47260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Справедливость и честность.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13690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Доброта, великодушие, милосердие.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05386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Честь и собственное достоинство.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851651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Скромность.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Рассудительность.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6489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Дружба и коллективизм.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9288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Уважение к людям.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128792" cy="475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ana48872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polana48872</Template>
  <TotalTime>479</TotalTime>
  <Words>106</Words>
  <Application>Microsoft Office PowerPoint</Application>
  <PresentationFormat>Экран (4:3)</PresentationFormat>
  <Paragraphs>25</Paragraphs>
  <Slides>19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polana48872</vt:lpstr>
      <vt:lpstr> ОЧАГ МОЙ – ДАГЕСТАН  </vt:lpstr>
      <vt:lpstr>Любовь к родному очагу, народу, родной земле.</vt:lpstr>
      <vt:lpstr>Справедливость и честность.</vt:lpstr>
      <vt:lpstr> Доброта, великодушие, милосердие. </vt:lpstr>
      <vt:lpstr>Честь и собственное достоинство.</vt:lpstr>
      <vt:lpstr>Скромность.</vt:lpstr>
      <vt:lpstr>Рассудительность.</vt:lpstr>
      <vt:lpstr>Дружба и коллективизм.</vt:lpstr>
      <vt:lpstr>Уважение к людям.</vt:lpstr>
      <vt:lpstr>Трудолюбие.</vt:lpstr>
      <vt:lpstr>Гостеприимство.</vt:lpstr>
      <vt:lpstr>Слайд 12</vt:lpstr>
      <vt:lpstr>Слайд 13</vt:lpstr>
      <vt:lpstr>Слайд 14</vt:lpstr>
      <vt:lpstr>Ах,Дагестан! Страна прекрасных гор!</vt:lpstr>
      <vt:lpstr>Город-музей Дербент</vt:lpstr>
      <vt:lpstr>Слайд 17</vt:lpstr>
      <vt:lpstr>…В лезгинском танце  как орлы парят.</vt:lpstr>
      <vt:lpstr>В дружбе единой велик дагестанский народ!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родной –  мой Дагестан!</dc:title>
  <dc:creator>Администратор</dc:creator>
  <cp:lastModifiedBy>Scan</cp:lastModifiedBy>
  <cp:revision>74</cp:revision>
  <dcterms:created xsi:type="dcterms:W3CDTF">2014-10-23T12:19:18Z</dcterms:created>
  <dcterms:modified xsi:type="dcterms:W3CDTF">2018-02-06T13:03:04Z</dcterms:modified>
</cp:coreProperties>
</file>