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7" r:id="rId4"/>
    <p:sldId id="258" r:id="rId5"/>
    <p:sldId id="262" r:id="rId6"/>
    <p:sldId id="263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B09"/>
    <a:srgbClr val="001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3BE14-B4BB-4D02-BFC0-71856C1E3F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560BD6-074D-43EC-A85E-D8326FAC12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 Днем Конституции Республики Дагестан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7200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лет</a:t>
            </a:r>
            <a:br>
              <a:rPr lang="ru-RU" sz="7200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i="1" dirty="0" smtClean="0">
                <a:ln w="11430"/>
                <a:solidFill>
                  <a:srgbClr val="0015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</a:t>
            </a:r>
            <a:br>
              <a:rPr lang="ru-RU" sz="7200" b="1" i="1" dirty="0" smtClean="0">
                <a:ln w="11430"/>
                <a:solidFill>
                  <a:srgbClr val="0015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ДАССР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45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лассный час, посвященный 97-ой годовщине образования республики Даге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0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alpha val="59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День Конституции республики Дагеста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0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День Конституции республики Дагеста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СШОР им. М-С. И. Умахан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5104" r="11481" b="6445"/>
          <a:stretch/>
        </p:blipFill>
        <p:spPr bwMode="auto">
          <a:xfrm>
            <a:off x="1835696" y="0"/>
            <a:ext cx="51845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7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80512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7DB09"/>
                </a:solidFill>
              </a:rPr>
              <a:t>Глава Республики Дагестан</a:t>
            </a:r>
            <a:endParaRPr lang="ru-RU" sz="4400" dirty="0">
              <a:solidFill>
                <a:srgbClr val="F7DB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pPr marL="13716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            </a:t>
            </a:r>
            <a:r>
              <a:rPr lang="ru-RU" sz="19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Меликов С. 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5" name="AutoShape 2" descr="ᐈ Флаги дагестана фото, фон флаг дагестан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ᐈ Флаги дагестана фото, фон флаг дагестана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Глава Республики Дагеста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340768"/>
            <a:ext cx="345638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9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114" y="-372500"/>
            <a:ext cx="8229600" cy="125272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 descr="Патриотические фоны для презентации (53 фото) - красивые картинки |  Презентация, Фон, Шабло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атриотические фоны для презентации (53 фото) - красивые картинки |  Презентация, Фон, Шабло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Файл:Дагестан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7937"/>
            <a:ext cx="561662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0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ень единства народов дагестана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72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000000"/>
      </a:dk1>
      <a:lt1>
        <a:srgbClr val="00B0F0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</TotalTime>
  <Words>12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100 лет  Образования ДАССР  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Республики Дагестан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Izbnet</dc:creator>
  <cp:lastModifiedBy>user</cp:lastModifiedBy>
  <cp:revision>9</cp:revision>
  <dcterms:created xsi:type="dcterms:W3CDTF">2021-01-17T17:45:31Z</dcterms:created>
  <dcterms:modified xsi:type="dcterms:W3CDTF">2021-04-20T08:09:51Z</dcterms:modified>
</cp:coreProperties>
</file>