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0" r:id="rId2"/>
    <p:sldId id="256" r:id="rId3"/>
    <p:sldId id="257" r:id="rId4"/>
    <p:sldId id="258" r:id="rId5"/>
    <p:sldId id="262" r:id="rId6"/>
    <p:sldId id="263" r:id="rId7"/>
    <p:sldId id="261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B09"/>
    <a:srgbClr val="0015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B3BE14-B4BB-4D02-BFC0-71856C1E3F9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3560BD6-074D-43EC-A85E-D8326FAC12E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 Днем Конституции Республики Дагестан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6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ru-RU" sz="7200" b="1" i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100 лет</a:t>
            </a:r>
            <a:br>
              <a:rPr lang="ru-RU" sz="7200" b="1" i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7200" b="1" i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7200" b="1" i="1" dirty="0" smtClean="0">
                <a:ln w="11430"/>
                <a:solidFill>
                  <a:srgbClr val="0015D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</a:t>
            </a:r>
            <a:br>
              <a:rPr lang="ru-RU" sz="7200" b="1" i="1" dirty="0" smtClean="0">
                <a:ln w="11430"/>
                <a:solidFill>
                  <a:srgbClr val="0015D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7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ДАССР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453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лассный час, посвященный 97-ой годовщине образования республики Дагест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40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1">
                <a:alpha val="59000"/>
              </a:schemeClr>
            </a:solidFill>
          </a:ln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День Конституции республики Дагестан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605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День Конституции республики Дагестан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866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СШОР им. М-С. И. Умаханов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" t="5104" r="11481" b="6445"/>
          <a:stretch/>
        </p:blipFill>
        <p:spPr bwMode="auto">
          <a:xfrm>
            <a:off x="1835696" y="0"/>
            <a:ext cx="518457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372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80512" cy="685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7DB09"/>
                </a:solidFill>
              </a:rPr>
              <a:t>Глава Республики Дагестан</a:t>
            </a:r>
            <a:endParaRPr lang="ru-RU" sz="4400" dirty="0">
              <a:solidFill>
                <a:srgbClr val="F7DB0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pPr marL="137160" indent="0">
              <a:buNone/>
            </a:pPr>
            <a:r>
              <a:rPr lang="ru-RU" sz="3600" dirty="0"/>
              <a:t> </a:t>
            </a:r>
            <a:r>
              <a:rPr lang="ru-RU" sz="3600" dirty="0" smtClean="0"/>
              <a:t>                                                                            </a:t>
            </a:r>
            <a:r>
              <a:rPr lang="ru-RU" sz="19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Меликов С. А.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</a:t>
            </a:r>
            <a:endParaRPr lang="ru-RU" dirty="0"/>
          </a:p>
        </p:txBody>
      </p:sp>
      <p:sp>
        <p:nvSpPr>
          <p:cNvPr id="5" name="AutoShape 2" descr="ᐈ Флаги дагестана фото, фон флаг дагестана | скачать на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ᐈ Флаги дагестана фото, фон флаг дагестана | скачать на Depositphotos®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4" descr="Глава Республики Дагестан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1340768"/>
            <a:ext cx="345638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896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114" y="-372500"/>
            <a:ext cx="8229600" cy="125272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4" descr="Патриотические фоны для презентации (53 фото) - красивые картинки |  Презентация, Фон, Шабло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Патриотические фоны для презентации (53 фото) - красивые картинки |  Презентация, Фон, Шаблон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3" name="Picture 9" descr="Файл:Дагестан.png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7937"/>
            <a:ext cx="5616625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501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день единства народов дагестана 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4726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7">
      <a:dk1>
        <a:srgbClr val="000000"/>
      </a:dk1>
      <a:lt1>
        <a:srgbClr val="00B0F0"/>
      </a:lt1>
      <a:dk2>
        <a:srgbClr val="A6D0DE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144</TotalTime>
  <Words>12</Words>
  <Application>Microsoft Office PowerPoint</Application>
  <PresentationFormat>Экран (4:3)</PresentationFormat>
  <Paragraphs>49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100 лет  Образования ДАССР  </vt:lpstr>
      <vt:lpstr>Презентация PowerPoint</vt:lpstr>
      <vt:lpstr>Презентация PowerPoint</vt:lpstr>
      <vt:lpstr>Презентация PowerPoint</vt:lpstr>
      <vt:lpstr>Презентация PowerPoint</vt:lpstr>
      <vt:lpstr>Глава Республики Дагестан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Izbnet</dc:creator>
  <cp:lastModifiedBy>user</cp:lastModifiedBy>
  <cp:revision>9</cp:revision>
  <dcterms:created xsi:type="dcterms:W3CDTF">2021-01-17T17:45:31Z</dcterms:created>
  <dcterms:modified xsi:type="dcterms:W3CDTF">2021-04-20T08:09:51Z</dcterms:modified>
</cp:coreProperties>
</file>