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5" r:id="rId5"/>
    <p:sldId id="263" r:id="rId6"/>
    <p:sldId id="257" r:id="rId7"/>
    <p:sldId id="264" r:id="rId8"/>
    <p:sldId id="258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753100" cy="431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836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Вернисаж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675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488832" cy="321791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1.</a:t>
            </a:r>
            <a:r>
              <a:rPr lang="ru-RU" dirty="0">
                <a:solidFill>
                  <a:schemeClr val="tx1"/>
                </a:solidFill>
              </a:rPr>
              <a:t>подготовить  текст повествование с элементами рассуждения по теме «Зима в Дербенте». </a:t>
            </a:r>
          </a:p>
          <a:p>
            <a:pPr algn="l"/>
            <a:r>
              <a:rPr lang="ru-RU" dirty="0">
                <a:solidFill>
                  <a:srgbClr val="C00000"/>
                </a:solidFill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Найти в худ текстах учебника литература СПП с несколькими придаточными. 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06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Перед вами громада – русский язык! </a:t>
            </a:r>
            <a:r>
              <a:rPr lang="ru-RU" i="1" dirty="0"/>
              <a:t>Наслажденье</a:t>
            </a:r>
            <a:r>
              <a:rPr lang="ru-RU" dirty="0"/>
              <a:t> </a:t>
            </a:r>
            <a:r>
              <a:rPr lang="ru-RU" dirty="0" smtClean="0"/>
              <a:t>глубокое </a:t>
            </a:r>
            <a:r>
              <a:rPr lang="ru-RU" dirty="0"/>
              <a:t>зовет вас, наслажденье </a:t>
            </a:r>
            <a:r>
              <a:rPr lang="ru-RU" i="1" dirty="0"/>
              <a:t>погрузиться</a:t>
            </a:r>
            <a:r>
              <a:rPr lang="ru-RU" dirty="0"/>
              <a:t> во всю </a:t>
            </a:r>
          </a:p>
          <a:p>
            <a:pPr marL="0" indent="0" algn="ctr">
              <a:buNone/>
            </a:pPr>
            <a:r>
              <a:rPr lang="ru-RU" dirty="0"/>
              <a:t>неизмеримость его 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изловить </a:t>
            </a:r>
            <a:r>
              <a:rPr lang="ru-RU" i="1" dirty="0"/>
              <a:t>чудные законы </a:t>
            </a:r>
            <a:r>
              <a:rPr lang="ru-RU" dirty="0"/>
              <a:t>его.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</a:t>
            </a:r>
            <a:r>
              <a:rPr lang="ru-RU" dirty="0" err="1"/>
              <a:t>Н.В.Гоголь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Сложное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предложение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\схемы\СПП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5" b="3157"/>
          <a:stretch/>
        </p:blipFill>
        <p:spPr bwMode="auto">
          <a:xfrm>
            <a:off x="4355976" y="0"/>
            <a:ext cx="4539953" cy="64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РАБОТА\схемы\СС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/>
          <a:stretch/>
        </p:blipFill>
        <p:spPr bwMode="auto">
          <a:xfrm>
            <a:off x="-23156" y="0"/>
            <a:ext cx="437913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0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010400" cy="12954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СПП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86868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1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400" b="1" dirty="0" smtClean="0"/>
              <a:t>           </a:t>
            </a:r>
            <a:r>
              <a:rPr lang="ru-RU" altLang="ru-RU" sz="1200" b="1" dirty="0">
                <a:solidFill>
                  <a:srgbClr val="FF0066"/>
                </a:solidFill>
              </a:rPr>
              <a:t>КАКОЙ? </a:t>
            </a:r>
            <a:r>
              <a:rPr lang="ru-RU" altLang="ru-RU" sz="1200" b="1" dirty="0" smtClean="0">
                <a:solidFill>
                  <a:srgbClr val="FF0066"/>
                </a:solidFill>
              </a:rPr>
              <a:t>                                                              ВОПРОСЫ                                             ГДЕ? КУДА? КАК?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200" b="1" dirty="0" smtClean="0">
                <a:solidFill>
                  <a:srgbClr val="FF0066"/>
                </a:solidFill>
              </a:rPr>
              <a:t>                                                                               КОСВЕННЫХ  ПАДЕЖЕЙ                               ОТКУДА? КОГДА?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200" b="1" dirty="0" smtClean="0">
                <a:solidFill>
                  <a:srgbClr val="FF0066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ru-RU" altLang="ru-RU" sz="1200" b="1" dirty="0">
                <a:solidFill>
                  <a:srgbClr val="FF0066"/>
                </a:solidFill>
              </a:rPr>
              <a:t>ЗАЧЕМ? ПОЧЕМУ?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200" dirty="0">
                <a:solidFill>
                  <a:srgbClr val="FF0066"/>
                </a:solidFill>
              </a:rPr>
              <a:t>                                                                                                                                  </a:t>
            </a:r>
          </a:p>
        </p:txBody>
      </p:sp>
      <p:sp>
        <p:nvSpPr>
          <p:cNvPr id="180228" name="Oval 4"/>
          <p:cNvSpPr>
            <a:spLocks noChangeArrowheads="1"/>
          </p:cNvSpPr>
          <p:nvPr/>
        </p:nvSpPr>
        <p:spPr bwMode="auto">
          <a:xfrm>
            <a:off x="251520" y="1844674"/>
            <a:ext cx="252025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dirty="0">
              <a:solidFill>
                <a:schemeClr val="tx2"/>
              </a:solidFill>
            </a:endParaRPr>
          </a:p>
          <a:p>
            <a:pPr algn="ctr"/>
            <a:r>
              <a:rPr lang="ru-RU" altLang="ru-RU" sz="1400" b="1" dirty="0">
                <a:solidFill>
                  <a:srgbClr val="660033"/>
                </a:solidFill>
              </a:rPr>
              <a:t>С ПРИДАТОЧНЫМИ </a:t>
            </a:r>
          </a:p>
          <a:p>
            <a:pPr algn="ctr"/>
            <a:r>
              <a:rPr lang="ru-RU" altLang="ru-RU" sz="1400" b="1" dirty="0">
                <a:solidFill>
                  <a:srgbClr val="660033"/>
                </a:solidFill>
              </a:rPr>
              <a:t>ОПРЕДЕЛИТЕЛЬНЫМИ</a:t>
            </a:r>
          </a:p>
          <a:p>
            <a:pPr algn="ctr"/>
            <a:endParaRPr lang="ru-RU" altLang="ru-RU" sz="1600" dirty="0"/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2987675" y="1916113"/>
            <a:ext cx="2736850" cy="140496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 b="1" dirty="0">
                <a:solidFill>
                  <a:srgbClr val="660033"/>
                </a:solidFill>
              </a:rPr>
              <a:t>С ПРИДАТОЧНЫМИ </a:t>
            </a:r>
          </a:p>
          <a:p>
            <a:pPr algn="ctr"/>
            <a:r>
              <a:rPr lang="ru-RU" altLang="ru-RU" sz="1400" b="1" dirty="0">
                <a:solidFill>
                  <a:srgbClr val="660033"/>
                </a:solidFill>
              </a:rPr>
              <a:t>ИЗЪЯСНИТЕЛЬНЫМИ</a:t>
            </a:r>
          </a:p>
        </p:txBody>
      </p:sp>
      <p:sp>
        <p:nvSpPr>
          <p:cNvPr id="180232" name="Oval 8"/>
          <p:cNvSpPr>
            <a:spLocks noChangeArrowheads="1"/>
          </p:cNvSpPr>
          <p:nvPr/>
        </p:nvSpPr>
        <p:spPr bwMode="auto">
          <a:xfrm>
            <a:off x="5903913" y="1844674"/>
            <a:ext cx="2628527" cy="147640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400" b="1" dirty="0">
                <a:solidFill>
                  <a:srgbClr val="660033"/>
                </a:solidFill>
              </a:rPr>
              <a:t>С ПРИДАТОЧЫМИ</a:t>
            </a:r>
          </a:p>
          <a:p>
            <a:pPr algn="ctr"/>
            <a:r>
              <a:rPr lang="ru-RU" altLang="ru-RU" sz="1400" b="1" dirty="0">
                <a:solidFill>
                  <a:srgbClr val="660033"/>
                </a:solidFill>
              </a:rPr>
              <a:t>ОБСТОЯТЕЛЬСТВЕННЫМИ</a:t>
            </a:r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>
            <a:off x="2339975" y="1196975"/>
            <a:ext cx="18716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4716463" y="1196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5219700" y="1196975"/>
            <a:ext cx="14398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>
            <a:off x="971600" y="3213100"/>
            <a:ext cx="0" cy="431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>
            <a:off x="4356100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>
            <a:off x="7092280" y="3068637"/>
            <a:ext cx="0" cy="5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0247" name="Line 23"/>
          <p:cNvSpPr>
            <a:spLocks noChangeShapeType="1"/>
          </p:cNvSpPr>
          <p:nvPr/>
        </p:nvSpPr>
        <p:spPr bwMode="auto">
          <a:xfrm>
            <a:off x="0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1. Николай и не заметил,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cs typeface="Arial" pitchFamily="34" charset="0"/>
              </a:rPr>
              <a:t>Надо </a:t>
            </a: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прилежно учиться.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Скучен день до вечера,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cs typeface="Arial" pitchFamily="34" charset="0"/>
              </a:rPr>
              <a:t>Установилась </a:t>
            </a: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теплая, солнечная погода.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2. </a:t>
            </a:r>
            <a:r>
              <a:rPr lang="ru-RU" sz="3200" b="1" i="1" dirty="0" smtClean="0">
                <a:latin typeface="Times New Roman" pitchFamily="18" charset="0"/>
                <a:cs typeface="Arial" pitchFamily="34" charset="0"/>
              </a:rPr>
              <a:t>чтобы </a:t>
            </a: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получить хорошую профессию,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cs typeface="Arial" pitchFamily="34" charset="0"/>
              </a:rPr>
              <a:t>которая </a:t>
            </a: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бывает в начале сентября,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что стало светать.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Arial" pitchFamily="34" charset="0"/>
              </a:rPr>
              <a:t>коли делать нечего.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201988"/>
            <a:ext cx="813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tipb.at.ua/107/17/2/vopros_k_psiholo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256584" cy="5276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8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Ответы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97839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 </a:t>
            </a:r>
            <a:r>
              <a:rPr lang="ru-RU" sz="2400" dirty="0" err="1">
                <a:solidFill>
                  <a:srgbClr val="FF0000"/>
                </a:solidFill>
              </a:rPr>
              <a:t>гр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определительное, изъяснительное, обстоятельственное степени.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2 </a:t>
            </a:r>
            <a:r>
              <a:rPr lang="ru-RU" sz="2400" dirty="0" err="1">
                <a:solidFill>
                  <a:srgbClr val="FF0000"/>
                </a:solidFill>
              </a:rPr>
              <a:t>гр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обстоятельственные цели, определительное, изъяснительное.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3 </a:t>
            </a:r>
            <a:r>
              <a:rPr lang="ru-RU" sz="2400" dirty="0" err="1">
                <a:solidFill>
                  <a:srgbClr val="FF0000"/>
                </a:solidFill>
              </a:rPr>
              <a:t>гр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определительное, изъяснительное, определительное.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4 </a:t>
            </a:r>
            <a:r>
              <a:rPr lang="ru-RU" sz="2400" dirty="0" err="1">
                <a:solidFill>
                  <a:srgbClr val="FF0000"/>
                </a:solidFill>
              </a:rPr>
              <a:t>гр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определительное, изъяснительное, местоименно-определительное.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10534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Девиз урока:</vt:lpstr>
      <vt:lpstr>Презентация PowerPoint</vt:lpstr>
      <vt:lpstr>Презентация PowerPoint</vt:lpstr>
      <vt:lpstr>СПП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работа.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meridian05.ru</cp:lastModifiedBy>
  <cp:revision>6</cp:revision>
  <dcterms:created xsi:type="dcterms:W3CDTF">2013-08-20T22:02:58Z</dcterms:created>
  <dcterms:modified xsi:type="dcterms:W3CDTF">2016-02-17T17:22:36Z</dcterms:modified>
</cp:coreProperties>
</file>