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1" r:id="rId3"/>
    <p:sldId id="259" r:id="rId4"/>
    <p:sldId id="262" r:id="rId5"/>
    <p:sldId id="260" r:id="rId6"/>
    <p:sldId id="258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56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02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20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3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25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919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348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14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4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74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8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21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25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6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3183CE-953F-4541-ABC3-545E4C8BBB3F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B0753E-E23C-438C-9C6C-7C6D8F980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nchschoolkor.ucoz.ru/kartinki/na_konkurs_risuem_zhiz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6904"/>
            <a:ext cx="12192000" cy="79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3970" y="3014836"/>
            <a:ext cx="4501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Классный час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417" y="-997527"/>
            <a:ext cx="1314203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0" y="2286000"/>
            <a:ext cx="10717479" cy="2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00.infourok.ru/images/doc/158/182925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0" y="663594"/>
            <a:ext cx="7412100" cy="55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1227/000edf36-2fc1e806/640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41" y="584901"/>
            <a:ext cx="7643696" cy="57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mg.mycdn.me/getImage?disableStub=true&amp;type=VIDEO_S_720&amp;url=http%3A%2F%2Fvdp.mycdn.me%2FgetImage%3Fid%3D579741877597%26idx%3D30%26thumbType%3D47%26f%3D1%26i%3D1&amp;signatureToken=JeFNb1DxdIztKYaz95Tx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51" y="676894"/>
            <a:ext cx="10091386" cy="567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s00.infourok.ru/images/doc/123/143909/im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85" y="568593"/>
            <a:ext cx="7538768" cy="565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5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3.infourok.ru/uploads/ex/077b/000314ba-1f2236c1/hello_html_m3d7f70d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/>
        </p:blipFill>
        <p:spPr bwMode="auto">
          <a:xfrm>
            <a:off x="3302536" y="629393"/>
            <a:ext cx="5623108" cy="560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78" y="665018"/>
            <a:ext cx="5797444" cy="55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8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endschool.edusite.ru/images/1527491025_kanikul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5" y="671493"/>
            <a:ext cx="10698472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4.bp.blogspot.com/-5LGwNkt0gNQ/VDnOf8nCCDI/AAAAAAAACck/zXIrZI3Ebh0/w1200-h630-p-k-no-nu/%D0%A1%D0%BB%D0%B0%D0%B9%D0%B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9" y="632917"/>
            <a:ext cx="10859835" cy="570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160</TotalTime>
  <Words>2</Words>
  <Application>Microsoft Office PowerPoint</Application>
  <PresentationFormat>Широкоэкранный</PresentationFormat>
  <Paragraphs>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Murad</dc:creator>
  <cp:lastModifiedBy>Murad</cp:lastModifiedBy>
  <cp:revision>9</cp:revision>
  <dcterms:created xsi:type="dcterms:W3CDTF">2019-05-24T19:36:09Z</dcterms:created>
  <dcterms:modified xsi:type="dcterms:W3CDTF">2019-05-25T06:44:18Z</dcterms:modified>
</cp:coreProperties>
</file>